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Lst>
  <p:sldSz cx="14630400" cy="8229600"/>
  <p:notesSz cx="8229600" cy="14630400"/>
  <p:embeddedFontLst>
    <p:embeddedFont>
      <p:font typeface="Inconsolata" panose="020B0604020202020204" charset="0"/>
      <p:regular r:id="rId19"/>
    </p:embeddedFont>
    <p:embeddedFont>
      <p:font typeface="Consolas" panose="020B0609020204030204" pitchFamily="49" charset="0"/>
      <p:regular r:id="rId20"/>
      <p:bold r:id="rId21"/>
      <p:italic r:id="rId22"/>
      <p:boldItalic r:id="rId23"/>
    </p:embeddedFont>
    <p:embeddedFont>
      <p:font typeface="Montserrat Black" panose="020B0604020202020204" charset="0"/>
      <p:regular r:id="rId24"/>
    </p:embeddedFont>
    <p:embeddedFont>
      <p:font typeface="Calibri" panose="020F0502020204030204" pitchFamily="34" charset="0"/>
      <p:regular r:id="rId25"/>
      <p:bold r:id="rId26"/>
      <p:italic r:id="rId27"/>
      <p:boldItalic r:id="rId2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81" d="100"/>
          <a:sy n="81" d="100"/>
        </p:scale>
        <p:origin x="101" y="11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font" Target="fonts/font10.fntdata"/><Relationship Id="rId10" Type="http://schemas.openxmlformats.org/officeDocument/2006/relationships/slide" Target="slides/slide9.xml"/><Relationship Id="rId19" Type="http://schemas.openxmlformats.org/officeDocument/2006/relationships/font" Target="fonts/font1.fntdata"/><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46489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9521449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1688750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29986933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38062842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1688088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38131646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Smart Campus Bot is the central hub that provides a comprehensive suite of integrated solutions to address various challenges faced by students and faculty.
These modules include Lost &amp; Found for locating missing items, Attendance Management to simplify tracking, Interactive Quiz for engaging learning, Study Groups for collaborative learning, and more.
Each module is designed with efficiency and intelligence in mind to enhance the overall campus experience.
The diagram visually represents how the Smart Campus Bot connects these different modules to create a holistic solution for a smarter campus.
I'll now go into more detail on each of the key modules to showcase their capabilities.
</a:t>
            </a:r>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8ECE4"/>
          </a:solidFill>
          <a:ln/>
        </p:spPr>
      </p:sp>
      <p:sp>
        <p:nvSpPr>
          <p:cNvPr id="3" name="Shape 1"/>
          <p:cNvSpPr/>
          <p:nvPr/>
        </p:nvSpPr>
        <p:spPr>
          <a:xfrm>
            <a:off x="0" y="0"/>
            <a:ext cx="14630400" cy="8229600"/>
          </a:xfrm>
          <a:prstGeom prst="rect">
            <a:avLst/>
          </a:prstGeom>
          <a:solidFill>
            <a:srgbClr val="F8ECE4"/>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8ECE4"/>
          </a:solidFill>
          <a:ln/>
        </p:spPr>
      </p:sp>
      <p:sp>
        <p:nvSpPr>
          <p:cNvPr id="3" name="Shape 1"/>
          <p:cNvSpPr/>
          <p:nvPr/>
        </p:nvSpPr>
        <p:spPr>
          <a:xfrm>
            <a:off x="0" y="0"/>
            <a:ext cx="14630400" cy="8229600"/>
          </a:xfrm>
          <a:prstGeom prst="rect">
            <a:avLst/>
          </a:prstGeom>
          <a:solidFill>
            <a:srgbClr val="F8ECE4"/>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8ECE4"/>
          </a:solidFill>
          <a:ln/>
        </p:spPr>
      </p:sp>
      <p:sp>
        <p:nvSpPr>
          <p:cNvPr id="3" name="Shape 1"/>
          <p:cNvSpPr/>
          <p:nvPr/>
        </p:nvSpPr>
        <p:spPr>
          <a:xfrm>
            <a:off x="0" y="0"/>
            <a:ext cx="14630400" cy="8229600"/>
          </a:xfrm>
          <a:prstGeom prst="rect">
            <a:avLst/>
          </a:prstGeom>
          <a:solidFill>
            <a:srgbClr val="F8ECE4"/>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8ECE4"/>
          </a:solidFill>
          <a:ln/>
        </p:spPr>
      </p:sp>
      <p:sp>
        <p:nvSpPr>
          <p:cNvPr id="3" name="Shape 1"/>
          <p:cNvSpPr/>
          <p:nvPr/>
        </p:nvSpPr>
        <p:spPr>
          <a:xfrm>
            <a:off x="0" y="0"/>
            <a:ext cx="14630400" cy="8229600"/>
          </a:xfrm>
          <a:prstGeom prst="rect">
            <a:avLst/>
          </a:prstGeom>
          <a:solidFill>
            <a:srgbClr val="F8ECE4"/>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8ECE4"/>
          </a:solidFill>
          <a:ln/>
        </p:spPr>
      </p:sp>
      <p:sp>
        <p:nvSpPr>
          <p:cNvPr id="3" name="Shape 1"/>
          <p:cNvSpPr/>
          <p:nvPr/>
        </p:nvSpPr>
        <p:spPr>
          <a:xfrm>
            <a:off x="0" y="0"/>
            <a:ext cx="14630400" cy="8229600"/>
          </a:xfrm>
          <a:prstGeom prst="rect">
            <a:avLst/>
          </a:prstGeom>
          <a:solidFill>
            <a:srgbClr val="F8ECE4"/>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8ECE4"/>
          </a:solidFill>
          <a:ln/>
        </p:spPr>
      </p:sp>
      <p:sp>
        <p:nvSpPr>
          <p:cNvPr id="3" name="Shape 1"/>
          <p:cNvSpPr/>
          <p:nvPr/>
        </p:nvSpPr>
        <p:spPr>
          <a:xfrm>
            <a:off x="0" y="0"/>
            <a:ext cx="14630400" cy="8229600"/>
          </a:xfrm>
          <a:prstGeom prst="rect">
            <a:avLst/>
          </a:prstGeom>
          <a:solidFill>
            <a:srgbClr val="F8ECE4"/>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8ECE4"/>
          </a:solidFill>
          <a:ln/>
        </p:spPr>
      </p:sp>
      <p:sp>
        <p:nvSpPr>
          <p:cNvPr id="3" name="Shape 1"/>
          <p:cNvSpPr/>
          <p:nvPr/>
        </p:nvSpPr>
        <p:spPr>
          <a:xfrm>
            <a:off x="0" y="0"/>
            <a:ext cx="14630400" cy="8229600"/>
          </a:xfrm>
          <a:prstGeom prst="rect">
            <a:avLst/>
          </a:prstGeom>
          <a:solidFill>
            <a:srgbClr val="F8ECE4"/>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8ECE4"/>
          </a:solidFill>
          <a:ln/>
        </p:spPr>
      </p:sp>
      <p:sp>
        <p:nvSpPr>
          <p:cNvPr id="3" name="Shape 1"/>
          <p:cNvSpPr/>
          <p:nvPr/>
        </p:nvSpPr>
        <p:spPr>
          <a:xfrm>
            <a:off x="0" y="0"/>
            <a:ext cx="14630400" cy="8229600"/>
          </a:xfrm>
          <a:prstGeom prst="rect">
            <a:avLst/>
          </a:prstGeom>
          <a:solidFill>
            <a:srgbClr val="F8ECE4"/>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8ECE4"/>
          </a:solidFill>
          <a:ln/>
        </p:spPr>
      </p:sp>
      <p:sp>
        <p:nvSpPr>
          <p:cNvPr id="3" name="Shape 1"/>
          <p:cNvSpPr/>
          <p:nvPr/>
        </p:nvSpPr>
        <p:spPr>
          <a:xfrm>
            <a:off x="0" y="0"/>
            <a:ext cx="14630400" cy="8229600"/>
          </a:xfrm>
          <a:prstGeom prst="rect">
            <a:avLst/>
          </a:prstGeom>
          <a:solidFill>
            <a:srgbClr val="F8ECE4"/>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8ECE4"/>
          </a:solidFill>
          <a:ln/>
        </p:spPr>
      </p:sp>
      <p:sp>
        <p:nvSpPr>
          <p:cNvPr id="3" name="Shape 1"/>
          <p:cNvSpPr/>
          <p:nvPr/>
        </p:nvSpPr>
        <p:spPr>
          <a:xfrm>
            <a:off x="0" y="0"/>
            <a:ext cx="14630400" cy="8229600"/>
          </a:xfrm>
          <a:prstGeom prst="rect">
            <a:avLst/>
          </a:prstGeom>
          <a:solidFill>
            <a:srgbClr val="F8ECE4"/>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7178993" y="2671763"/>
            <a:ext cx="5758815" cy="708779"/>
          </a:xfrm>
          <a:prstGeom prst="rect">
            <a:avLst/>
          </a:prstGeom>
          <a:noFill/>
          <a:ln/>
        </p:spPr>
        <p:txBody>
          <a:bodyPr wrap="none" lIns="0" tIns="0" rIns="0" bIns="0" rtlCol="0" anchor="t"/>
          <a:lstStyle/>
          <a:p>
            <a:pPr marL="0" indent="0" algn="ctr">
              <a:lnSpc>
                <a:spcPts val="5550"/>
              </a:lnSpc>
              <a:buNone/>
            </a:pPr>
            <a:r>
              <a:rPr lang="en-US" sz="4450" b="1" dirty="0">
                <a:solidFill>
                  <a:srgbClr val="151617"/>
                </a:solidFill>
                <a:latin typeface="Montserrat Black" pitchFamily="34" charset="0"/>
                <a:ea typeface="Montserrat Black" pitchFamily="34" charset="-122"/>
                <a:cs typeface="Montserrat Black" pitchFamily="34" charset="-120"/>
              </a:rPr>
              <a:t>Smart Campus Bot</a:t>
            </a:r>
            <a:endParaRPr lang="en-US" sz="4450" dirty="0"/>
          </a:p>
        </p:txBody>
      </p:sp>
      <p:sp>
        <p:nvSpPr>
          <p:cNvPr id="4" name="Text 1"/>
          <p:cNvSpPr/>
          <p:nvPr/>
        </p:nvSpPr>
        <p:spPr>
          <a:xfrm>
            <a:off x="6280190" y="3720703"/>
            <a:ext cx="7556421" cy="1133951"/>
          </a:xfrm>
          <a:prstGeom prst="rect">
            <a:avLst/>
          </a:prstGeom>
          <a:noFill/>
          <a:ln/>
        </p:spPr>
        <p:txBody>
          <a:bodyPr wrap="square" lIns="0" tIns="0" rIns="0" bIns="0" rtlCol="0" anchor="t"/>
          <a:lstStyle/>
          <a:p>
            <a:pPr marL="0" indent="0" algn="ctr">
              <a:lnSpc>
                <a:spcPts val="4450"/>
              </a:lnSpc>
              <a:buNone/>
            </a:pPr>
            <a:r>
              <a:rPr lang="en-US" sz="3550" b="1" dirty="0">
                <a:solidFill>
                  <a:srgbClr val="151617"/>
                </a:solidFill>
                <a:latin typeface="Montserrat Black" pitchFamily="34" charset="0"/>
                <a:ea typeface="Montserrat Black" pitchFamily="34" charset="-122"/>
                <a:cs typeface="Montserrat Black" pitchFamily="34" charset="-120"/>
              </a:rPr>
              <a:t>Transforming Campus Services Through AI</a:t>
            </a:r>
            <a:endParaRPr lang="en-US" sz="3550" dirty="0"/>
          </a:p>
        </p:txBody>
      </p:sp>
      <p:sp>
        <p:nvSpPr>
          <p:cNvPr id="5" name="Text 2"/>
          <p:cNvSpPr/>
          <p:nvPr/>
        </p:nvSpPr>
        <p:spPr>
          <a:xfrm>
            <a:off x="6280190" y="5194816"/>
            <a:ext cx="7556421" cy="362903"/>
          </a:xfrm>
          <a:prstGeom prst="rect">
            <a:avLst/>
          </a:prstGeom>
          <a:noFill/>
          <a:ln/>
        </p:spPr>
        <p:txBody>
          <a:bodyPr wrap="none" lIns="0" tIns="0" rIns="0" bIns="0" rtlCol="0" anchor="t"/>
          <a:lstStyle/>
          <a:p>
            <a:pPr marL="0" indent="0" algn="ctr">
              <a:lnSpc>
                <a:spcPts val="2850"/>
              </a:lnSpc>
              <a:buNone/>
            </a:pPr>
            <a:r>
              <a:rPr lang="en-US" sz="1750" dirty="0">
                <a:solidFill>
                  <a:srgbClr val="151617"/>
                </a:solidFill>
                <a:latin typeface="Inconsolata" pitchFamily="34" charset="0"/>
                <a:ea typeface="Inconsolata" pitchFamily="34" charset="-122"/>
                <a:cs typeface="Inconsolata" pitchFamily="34" charset="-120"/>
              </a:rPr>
              <a:t>Pondara Akhil Behara | BTech AI&amp;DS | Chaitanya Engineering College</a:t>
            </a:r>
            <a:endParaRPr lang="en-US" sz="1750" dirty="0"/>
          </a:p>
        </p:txBody>
      </p:sp>
      <p:sp>
        <p:nvSpPr>
          <p:cNvPr id="6" name="Rectangle 5"/>
          <p:cNvSpPr/>
          <p:nvPr/>
        </p:nvSpPr>
        <p:spPr>
          <a:xfrm>
            <a:off x="12815259" y="7635711"/>
            <a:ext cx="1692592" cy="593889"/>
          </a:xfrm>
          <a:prstGeom prst="rect">
            <a:avLst/>
          </a:prstGeom>
          <a:solidFill>
            <a:srgbClr val="FFCC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3000">
        <p15:prstTrans prst="curtains"/>
      </p:transition>
    </mc:Choice>
    <mc:Fallback>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21638" y="566976"/>
            <a:ext cx="7074218" cy="644366"/>
          </a:xfrm>
          <a:prstGeom prst="rect">
            <a:avLst/>
          </a:prstGeom>
          <a:noFill/>
          <a:ln/>
        </p:spPr>
        <p:txBody>
          <a:bodyPr wrap="none" lIns="0" tIns="0" rIns="0" bIns="0" rtlCol="0" anchor="t"/>
          <a:lstStyle/>
          <a:p>
            <a:pPr marL="0" indent="0" algn="l">
              <a:lnSpc>
                <a:spcPts val="5050"/>
              </a:lnSpc>
              <a:buNone/>
            </a:pPr>
            <a:r>
              <a:rPr lang="en-US" sz="4050" b="1" dirty="0">
                <a:solidFill>
                  <a:srgbClr val="151617"/>
                </a:solidFill>
                <a:latin typeface="Montserrat Black" pitchFamily="34" charset="0"/>
                <a:ea typeface="Montserrat Black" pitchFamily="34" charset="-122"/>
                <a:cs typeface="Montserrat Black" pitchFamily="34" charset="-120"/>
              </a:rPr>
              <a:t>Module 5: Code Explainer</a:t>
            </a:r>
            <a:endParaRPr lang="en-US" sz="4050" dirty="0"/>
          </a:p>
        </p:txBody>
      </p:sp>
      <p:sp>
        <p:nvSpPr>
          <p:cNvPr id="3" name="Text 1"/>
          <p:cNvSpPr/>
          <p:nvPr/>
        </p:nvSpPr>
        <p:spPr>
          <a:xfrm>
            <a:off x="721638" y="1726644"/>
            <a:ext cx="2577584" cy="322183"/>
          </a:xfrm>
          <a:prstGeom prst="rect">
            <a:avLst/>
          </a:prstGeom>
          <a:noFill/>
          <a:ln/>
        </p:spPr>
        <p:txBody>
          <a:bodyPr wrap="none" lIns="0" tIns="0" rIns="0" bIns="0" rtlCol="0" anchor="t"/>
          <a:lstStyle/>
          <a:p>
            <a:pPr marL="0" indent="0" algn="l">
              <a:lnSpc>
                <a:spcPts val="2500"/>
              </a:lnSpc>
              <a:buNone/>
            </a:pPr>
            <a:r>
              <a:rPr lang="en-US" sz="2000" b="1" dirty="0">
                <a:solidFill>
                  <a:srgbClr val="151617"/>
                </a:solidFill>
                <a:latin typeface="Montserrat Black" pitchFamily="34" charset="0"/>
                <a:ea typeface="Montserrat Black" pitchFamily="34" charset="-122"/>
                <a:cs typeface="Montserrat Black" pitchFamily="34" charset="-120"/>
              </a:rPr>
              <a:t>Importance</a:t>
            </a:r>
            <a:endParaRPr lang="en-US" sz="2000" dirty="0"/>
          </a:p>
        </p:txBody>
      </p:sp>
      <p:sp>
        <p:nvSpPr>
          <p:cNvPr id="4" name="Text 2"/>
          <p:cNvSpPr/>
          <p:nvPr/>
        </p:nvSpPr>
        <p:spPr>
          <a:xfrm>
            <a:off x="721638" y="2254925"/>
            <a:ext cx="6342102" cy="989767"/>
          </a:xfrm>
          <a:prstGeom prst="rect">
            <a:avLst/>
          </a:prstGeom>
          <a:noFill/>
          <a:ln/>
        </p:spPr>
        <p:txBody>
          <a:bodyPr wrap="square" lIns="0" tIns="0" rIns="0" bIns="0" rtlCol="0" anchor="t"/>
          <a:lstStyle/>
          <a:p>
            <a:pPr marL="0" indent="0" algn="l">
              <a:lnSpc>
                <a:spcPts val="2550"/>
              </a:lnSpc>
              <a:buNone/>
            </a:pPr>
            <a:r>
              <a:rPr lang="en-US" sz="1600" dirty="0">
                <a:solidFill>
                  <a:srgbClr val="151617"/>
                </a:solidFill>
                <a:latin typeface="Inconsolata" pitchFamily="34" charset="0"/>
                <a:ea typeface="Inconsolata" pitchFamily="34" charset="-122"/>
                <a:cs typeface="Inconsolata" pitchFamily="34" charset="-120"/>
              </a:rPr>
              <a:t>Aids in comprehending complex code snippets across multiple programming languages, supporting students in their coding journey.</a:t>
            </a:r>
            <a:endParaRPr lang="en-US" sz="1600" dirty="0"/>
          </a:p>
        </p:txBody>
      </p:sp>
      <p:sp>
        <p:nvSpPr>
          <p:cNvPr id="5" name="Text 3"/>
          <p:cNvSpPr/>
          <p:nvPr/>
        </p:nvSpPr>
        <p:spPr>
          <a:xfrm>
            <a:off x="721638" y="3450788"/>
            <a:ext cx="2577584" cy="322183"/>
          </a:xfrm>
          <a:prstGeom prst="rect">
            <a:avLst/>
          </a:prstGeom>
          <a:noFill/>
          <a:ln/>
        </p:spPr>
        <p:txBody>
          <a:bodyPr wrap="none" lIns="0" tIns="0" rIns="0" bIns="0" rtlCol="0" anchor="t"/>
          <a:lstStyle/>
          <a:p>
            <a:pPr marL="0" indent="0" algn="l">
              <a:lnSpc>
                <a:spcPts val="2500"/>
              </a:lnSpc>
              <a:buNone/>
            </a:pPr>
            <a:r>
              <a:rPr lang="en-US" sz="2000" b="1" dirty="0">
                <a:solidFill>
                  <a:srgbClr val="151617"/>
                </a:solidFill>
                <a:latin typeface="Montserrat Black" pitchFamily="34" charset="0"/>
                <a:ea typeface="Montserrat Black" pitchFamily="34" charset="-122"/>
                <a:cs typeface="Montserrat Black" pitchFamily="34" charset="-120"/>
              </a:rPr>
              <a:t>Real-life Example</a:t>
            </a:r>
            <a:endParaRPr lang="en-US" sz="2000" dirty="0"/>
          </a:p>
        </p:txBody>
      </p:sp>
      <p:sp>
        <p:nvSpPr>
          <p:cNvPr id="6" name="Text 4"/>
          <p:cNvSpPr/>
          <p:nvPr/>
        </p:nvSpPr>
        <p:spPr>
          <a:xfrm>
            <a:off x="1030843" y="4004905"/>
            <a:ext cx="6032897" cy="989767"/>
          </a:xfrm>
          <a:prstGeom prst="rect">
            <a:avLst/>
          </a:prstGeom>
          <a:noFill/>
          <a:ln/>
        </p:spPr>
        <p:txBody>
          <a:bodyPr wrap="square" lIns="0" tIns="0" rIns="0" bIns="0" rtlCol="0" anchor="t"/>
          <a:lstStyle/>
          <a:p>
            <a:pPr marL="0" indent="0" algn="l">
              <a:lnSpc>
                <a:spcPts val="2550"/>
              </a:lnSpc>
              <a:buNone/>
            </a:pPr>
            <a:r>
              <a:rPr lang="en-US" sz="1600" dirty="0">
                <a:solidFill>
                  <a:srgbClr val="151617"/>
                </a:solidFill>
                <a:latin typeface="Inconsolata" pitchFamily="34" charset="0"/>
                <a:ea typeface="Inconsolata" pitchFamily="34" charset="-122"/>
                <a:cs typeface="Inconsolata" pitchFamily="34" charset="-120"/>
              </a:rPr>
              <a:t>"I pasted a Python algorithm I was struggling with into the Code Explainer. It broke down each line and explained its function, which was a huge help."</a:t>
            </a:r>
            <a:endParaRPr lang="en-US" sz="1600" dirty="0"/>
          </a:p>
        </p:txBody>
      </p:sp>
      <p:sp>
        <p:nvSpPr>
          <p:cNvPr id="7" name="Shape 5"/>
          <p:cNvSpPr/>
          <p:nvPr/>
        </p:nvSpPr>
        <p:spPr>
          <a:xfrm>
            <a:off x="721638" y="4004905"/>
            <a:ext cx="22860" cy="989767"/>
          </a:xfrm>
          <a:prstGeom prst="rect">
            <a:avLst/>
          </a:prstGeom>
          <a:solidFill>
            <a:srgbClr val="151617"/>
          </a:solidFill>
          <a:ln/>
        </p:spPr>
      </p:sp>
      <p:sp>
        <p:nvSpPr>
          <p:cNvPr id="8" name="Text 6"/>
          <p:cNvSpPr/>
          <p:nvPr/>
        </p:nvSpPr>
        <p:spPr>
          <a:xfrm>
            <a:off x="763039" y="5215026"/>
            <a:ext cx="2577584" cy="322183"/>
          </a:xfrm>
          <a:prstGeom prst="rect">
            <a:avLst/>
          </a:prstGeom>
          <a:noFill/>
          <a:ln/>
        </p:spPr>
        <p:txBody>
          <a:bodyPr wrap="none" lIns="0" tIns="0" rIns="0" bIns="0" rtlCol="0" anchor="t"/>
          <a:lstStyle/>
          <a:p>
            <a:pPr marL="0" indent="0" algn="l">
              <a:lnSpc>
                <a:spcPts val="2500"/>
              </a:lnSpc>
              <a:buNone/>
            </a:pPr>
            <a:r>
              <a:rPr lang="en-US" sz="2000" b="1" dirty="0">
                <a:solidFill>
                  <a:srgbClr val="151617"/>
                </a:solidFill>
                <a:latin typeface="Montserrat Black" pitchFamily="34" charset="0"/>
                <a:ea typeface="Montserrat Black" pitchFamily="34" charset="-122"/>
                <a:cs typeface="Montserrat Black" pitchFamily="34" charset="-120"/>
              </a:rPr>
              <a:t>Code Snippet</a:t>
            </a:r>
            <a:endParaRPr lang="en-US" sz="2000" dirty="0"/>
          </a:p>
        </p:txBody>
      </p:sp>
      <p:sp>
        <p:nvSpPr>
          <p:cNvPr id="9" name="Shape 7"/>
          <p:cNvSpPr/>
          <p:nvPr/>
        </p:nvSpPr>
        <p:spPr>
          <a:xfrm>
            <a:off x="721638" y="5780723"/>
            <a:ext cx="6342102" cy="1628775"/>
          </a:xfrm>
          <a:prstGeom prst="roundRect">
            <a:avLst>
              <a:gd name="adj" fmla="val 561"/>
            </a:avLst>
          </a:prstGeom>
          <a:solidFill>
            <a:srgbClr val="EBDFD7"/>
          </a:solidFill>
          <a:ln/>
        </p:spPr>
      </p:sp>
      <p:sp>
        <p:nvSpPr>
          <p:cNvPr id="10" name="Shape 8"/>
          <p:cNvSpPr/>
          <p:nvPr/>
        </p:nvSpPr>
        <p:spPr>
          <a:xfrm>
            <a:off x="711398" y="5780723"/>
            <a:ext cx="6362581" cy="1628775"/>
          </a:xfrm>
          <a:prstGeom prst="roundRect">
            <a:avLst>
              <a:gd name="adj" fmla="val 1899"/>
            </a:avLst>
          </a:prstGeom>
          <a:solidFill>
            <a:srgbClr val="EBDFD7"/>
          </a:solidFill>
          <a:ln/>
        </p:spPr>
      </p:sp>
      <p:sp>
        <p:nvSpPr>
          <p:cNvPr id="11" name="Text 9"/>
          <p:cNvSpPr/>
          <p:nvPr/>
        </p:nvSpPr>
        <p:spPr>
          <a:xfrm>
            <a:off x="917496" y="5935266"/>
            <a:ext cx="5950387" cy="1319689"/>
          </a:xfrm>
          <a:prstGeom prst="rect">
            <a:avLst/>
          </a:prstGeom>
          <a:noFill/>
          <a:ln/>
        </p:spPr>
        <p:txBody>
          <a:bodyPr wrap="square" lIns="0" tIns="0" rIns="0" bIns="0" rtlCol="0" anchor="t"/>
          <a:lstStyle/>
          <a:p>
            <a:pPr>
              <a:lnSpc>
                <a:spcPts val="2550"/>
              </a:lnSpc>
            </a:pPr>
            <a:r>
              <a:rPr lang="en-US" dirty="0" err="1"/>
              <a:t>async</a:t>
            </a:r>
            <a:r>
              <a:rPr lang="en-US" dirty="0"/>
              <a:t> function </a:t>
            </a:r>
            <a:r>
              <a:rPr lang="en-US" dirty="0" err="1"/>
              <a:t>analyzeCode</a:t>
            </a:r>
            <a:r>
              <a:rPr lang="en-US" dirty="0"/>
              <a:t>(code, language) { </a:t>
            </a:r>
            <a:r>
              <a:rPr lang="en-US" dirty="0" err="1"/>
              <a:t>const</a:t>
            </a:r>
            <a:r>
              <a:rPr lang="en-US" dirty="0"/>
              <a:t> response = await fetch('/</a:t>
            </a:r>
            <a:r>
              <a:rPr lang="en-US" dirty="0" err="1"/>
              <a:t>api</a:t>
            </a:r>
            <a:r>
              <a:rPr lang="en-US" dirty="0"/>
              <a:t>/analyze-code', { method: 'POST', headers: {'Content-Type': 'application/</a:t>
            </a:r>
            <a:r>
              <a:rPr lang="en-US" dirty="0" err="1"/>
              <a:t>json</a:t>
            </a:r>
            <a:r>
              <a:rPr lang="en-US" dirty="0"/>
              <a:t>'}, body: </a:t>
            </a:r>
            <a:r>
              <a:rPr lang="en-US" dirty="0" err="1"/>
              <a:t>JSON.stringify</a:t>
            </a:r>
            <a:r>
              <a:rPr lang="en-US" dirty="0"/>
              <a:t>({code: code, language: language}) }); }</a:t>
            </a:r>
            <a:endParaRPr lang="en-US" sz="1600" dirty="0"/>
          </a:p>
        </p:txBody>
      </p:sp>
      <p:sp>
        <p:nvSpPr>
          <p:cNvPr id="13" name="Rectangle 12"/>
          <p:cNvSpPr/>
          <p:nvPr/>
        </p:nvSpPr>
        <p:spPr>
          <a:xfrm>
            <a:off x="12856130" y="7635711"/>
            <a:ext cx="1692592" cy="593889"/>
          </a:xfrm>
          <a:prstGeom prst="rect">
            <a:avLst/>
          </a:prstGeom>
          <a:solidFill>
            <a:srgbClr val="FFCC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98" name="Picture 2" descr="A modern code explanation interface showing a laptop with split screen - left side displays colorful syntax-highlighted code with annotations and highlights, right side shows detailed explanations and documentation. Clean, educational design with arrows pointing from code to explanations, modern UI elements, soft lighting, professional tech aesthetic"/>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73889" y="1373388"/>
            <a:ext cx="6270374" cy="584976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12" presetClass="entr" presetSubtype="4" fill="hold" grpId="0" nodeType="clickEffect">
                                  <p:stCondLst>
                                    <p:cond delay="0"/>
                                  </p:stCondLst>
                                  <p:childTnLst>
                                    <p:set>
                                      <p:cBhvr>
                                        <p:cTn id="24" dur="1" fill="hold">
                                          <p:stCondLst>
                                            <p:cond delay="0"/>
                                          </p:stCondLst>
                                        </p:cTn>
                                        <p:tgtEl>
                                          <p:spTgt spid="3"/>
                                        </p:tgtEl>
                                        <p:attrNameLst>
                                          <p:attrName>style.visibility</p:attrName>
                                        </p:attrNameLst>
                                      </p:cBhvr>
                                      <p:to>
                                        <p:strVal val="visible"/>
                                      </p:to>
                                    </p:set>
                                    <p:anim calcmode="lin" valueType="num">
                                      <p:cBhvr additive="base">
                                        <p:cTn id="25" dur="500"/>
                                        <p:tgtEl>
                                          <p:spTgt spid="3"/>
                                        </p:tgtEl>
                                        <p:attrNameLst>
                                          <p:attrName>ppt_y</p:attrName>
                                        </p:attrNameLst>
                                      </p:cBhvr>
                                      <p:tavLst>
                                        <p:tav tm="0">
                                          <p:val>
                                            <p:strVal val="#ppt_y+#ppt_h*1.125000"/>
                                          </p:val>
                                        </p:tav>
                                        <p:tav tm="100000">
                                          <p:val>
                                            <p:strVal val="#ppt_y"/>
                                          </p:val>
                                        </p:tav>
                                      </p:tavLst>
                                    </p:anim>
                                    <p:animEffect transition="in" filter="wipe(up)">
                                      <p:cBhvr>
                                        <p:cTn id="26" dur="500"/>
                                        <p:tgtEl>
                                          <p:spTgt spid="3"/>
                                        </p:tgtEl>
                                      </p:cBhvr>
                                    </p:animEffect>
                                  </p:childTnLst>
                                </p:cTn>
                              </p:par>
                              <p:par>
                                <p:cTn id="27" presetID="12" presetClass="entr" presetSubtype="4" fill="hold" grpId="0" nodeType="withEffect">
                                  <p:stCondLst>
                                    <p:cond delay="0"/>
                                  </p:stCondLst>
                                  <p:childTnLst>
                                    <p:set>
                                      <p:cBhvr>
                                        <p:cTn id="28" dur="1" fill="hold">
                                          <p:stCondLst>
                                            <p:cond delay="0"/>
                                          </p:stCondLst>
                                        </p:cTn>
                                        <p:tgtEl>
                                          <p:spTgt spid="4"/>
                                        </p:tgtEl>
                                        <p:attrNameLst>
                                          <p:attrName>style.visibility</p:attrName>
                                        </p:attrNameLst>
                                      </p:cBhvr>
                                      <p:to>
                                        <p:strVal val="visible"/>
                                      </p:to>
                                    </p:set>
                                    <p:anim calcmode="lin" valueType="num">
                                      <p:cBhvr additive="base">
                                        <p:cTn id="29" dur="500"/>
                                        <p:tgtEl>
                                          <p:spTgt spid="4"/>
                                        </p:tgtEl>
                                        <p:attrNameLst>
                                          <p:attrName>ppt_y</p:attrName>
                                        </p:attrNameLst>
                                      </p:cBhvr>
                                      <p:tavLst>
                                        <p:tav tm="0">
                                          <p:val>
                                            <p:strVal val="#ppt_y+#ppt_h*1.125000"/>
                                          </p:val>
                                        </p:tav>
                                        <p:tav tm="100000">
                                          <p:val>
                                            <p:strVal val="#ppt_y"/>
                                          </p:val>
                                        </p:tav>
                                      </p:tavLst>
                                    </p:anim>
                                    <p:animEffect transition="in" filter="wipe(up)">
                                      <p:cBhvr>
                                        <p:cTn id="30" dur="500"/>
                                        <p:tgtEl>
                                          <p:spTgt spid="4"/>
                                        </p:tgtEl>
                                      </p:cBhvr>
                                    </p:animEffect>
                                  </p:childTnLst>
                                </p:cTn>
                              </p:par>
                              <p:par>
                                <p:cTn id="31" presetID="12" presetClass="entr" presetSubtype="4" fill="hold" grpId="0" nodeType="withEffect">
                                  <p:stCondLst>
                                    <p:cond delay="0"/>
                                  </p:stCondLst>
                                  <p:childTnLst>
                                    <p:set>
                                      <p:cBhvr>
                                        <p:cTn id="32" dur="1" fill="hold">
                                          <p:stCondLst>
                                            <p:cond delay="0"/>
                                          </p:stCondLst>
                                        </p:cTn>
                                        <p:tgtEl>
                                          <p:spTgt spid="5"/>
                                        </p:tgtEl>
                                        <p:attrNameLst>
                                          <p:attrName>style.visibility</p:attrName>
                                        </p:attrNameLst>
                                      </p:cBhvr>
                                      <p:to>
                                        <p:strVal val="visible"/>
                                      </p:to>
                                    </p:set>
                                    <p:anim calcmode="lin" valueType="num">
                                      <p:cBhvr additive="base">
                                        <p:cTn id="33" dur="500"/>
                                        <p:tgtEl>
                                          <p:spTgt spid="5"/>
                                        </p:tgtEl>
                                        <p:attrNameLst>
                                          <p:attrName>ppt_y</p:attrName>
                                        </p:attrNameLst>
                                      </p:cBhvr>
                                      <p:tavLst>
                                        <p:tav tm="0">
                                          <p:val>
                                            <p:strVal val="#ppt_y+#ppt_h*1.125000"/>
                                          </p:val>
                                        </p:tav>
                                        <p:tav tm="100000">
                                          <p:val>
                                            <p:strVal val="#ppt_y"/>
                                          </p:val>
                                        </p:tav>
                                      </p:tavLst>
                                    </p:anim>
                                    <p:animEffect transition="in" filter="wipe(up)">
                                      <p:cBhvr>
                                        <p:cTn id="34" dur="500"/>
                                        <p:tgtEl>
                                          <p:spTgt spid="5"/>
                                        </p:tgtEl>
                                      </p:cBhvr>
                                    </p:animEffect>
                                  </p:childTnLst>
                                </p:cTn>
                              </p:par>
                              <p:par>
                                <p:cTn id="35" presetID="12" presetClass="entr" presetSubtype="4" fill="hold" grpId="0" nodeType="withEffect">
                                  <p:stCondLst>
                                    <p:cond delay="0"/>
                                  </p:stCondLst>
                                  <p:childTnLst>
                                    <p:set>
                                      <p:cBhvr>
                                        <p:cTn id="36" dur="1" fill="hold">
                                          <p:stCondLst>
                                            <p:cond delay="0"/>
                                          </p:stCondLst>
                                        </p:cTn>
                                        <p:tgtEl>
                                          <p:spTgt spid="6"/>
                                        </p:tgtEl>
                                        <p:attrNameLst>
                                          <p:attrName>style.visibility</p:attrName>
                                        </p:attrNameLst>
                                      </p:cBhvr>
                                      <p:to>
                                        <p:strVal val="visible"/>
                                      </p:to>
                                    </p:set>
                                    <p:anim calcmode="lin" valueType="num">
                                      <p:cBhvr additive="base">
                                        <p:cTn id="37" dur="500"/>
                                        <p:tgtEl>
                                          <p:spTgt spid="6"/>
                                        </p:tgtEl>
                                        <p:attrNameLst>
                                          <p:attrName>ppt_y</p:attrName>
                                        </p:attrNameLst>
                                      </p:cBhvr>
                                      <p:tavLst>
                                        <p:tav tm="0">
                                          <p:val>
                                            <p:strVal val="#ppt_y+#ppt_h*1.125000"/>
                                          </p:val>
                                        </p:tav>
                                        <p:tav tm="100000">
                                          <p:val>
                                            <p:strVal val="#ppt_y"/>
                                          </p:val>
                                        </p:tav>
                                      </p:tavLst>
                                    </p:anim>
                                    <p:animEffect transition="in" filter="wipe(up)">
                                      <p:cBhvr>
                                        <p:cTn id="38" dur="500"/>
                                        <p:tgtEl>
                                          <p:spTgt spid="6"/>
                                        </p:tgtEl>
                                      </p:cBhvr>
                                    </p:animEffect>
                                  </p:childTnLst>
                                </p:cTn>
                              </p:par>
                              <p:par>
                                <p:cTn id="39" presetID="12" presetClass="entr" presetSubtype="4" fill="hold" nodeType="withEffect">
                                  <p:stCondLst>
                                    <p:cond delay="0"/>
                                  </p:stCondLst>
                                  <p:childTnLst>
                                    <p:set>
                                      <p:cBhvr>
                                        <p:cTn id="40" dur="1" fill="hold">
                                          <p:stCondLst>
                                            <p:cond delay="0"/>
                                          </p:stCondLst>
                                        </p:cTn>
                                        <p:tgtEl>
                                          <p:spTgt spid="7"/>
                                        </p:tgtEl>
                                        <p:attrNameLst>
                                          <p:attrName>style.visibility</p:attrName>
                                        </p:attrNameLst>
                                      </p:cBhvr>
                                      <p:to>
                                        <p:strVal val="visible"/>
                                      </p:to>
                                    </p:set>
                                    <p:anim calcmode="lin" valueType="num">
                                      <p:cBhvr additive="base">
                                        <p:cTn id="41" dur="500"/>
                                        <p:tgtEl>
                                          <p:spTgt spid="7"/>
                                        </p:tgtEl>
                                        <p:attrNameLst>
                                          <p:attrName>ppt_y</p:attrName>
                                        </p:attrNameLst>
                                      </p:cBhvr>
                                      <p:tavLst>
                                        <p:tav tm="0">
                                          <p:val>
                                            <p:strVal val="#ppt_y+#ppt_h*1.125000"/>
                                          </p:val>
                                        </p:tav>
                                        <p:tav tm="100000">
                                          <p:val>
                                            <p:strVal val="#ppt_y"/>
                                          </p:val>
                                        </p:tav>
                                      </p:tavLst>
                                    </p:anim>
                                    <p:animEffect transition="in" filter="wipe(up)">
                                      <p:cBhvr>
                                        <p:cTn id="42" dur="500"/>
                                        <p:tgtEl>
                                          <p:spTgt spid="7"/>
                                        </p:tgtEl>
                                      </p:cBhvr>
                                    </p:animEffect>
                                  </p:childTnLst>
                                </p:cTn>
                              </p:par>
                              <p:par>
                                <p:cTn id="43" presetID="12" presetClass="entr" presetSubtype="4" fill="hold" grpId="0" nodeType="withEffect">
                                  <p:stCondLst>
                                    <p:cond delay="0"/>
                                  </p:stCondLst>
                                  <p:childTnLst>
                                    <p:set>
                                      <p:cBhvr>
                                        <p:cTn id="44" dur="1" fill="hold">
                                          <p:stCondLst>
                                            <p:cond delay="0"/>
                                          </p:stCondLst>
                                        </p:cTn>
                                        <p:tgtEl>
                                          <p:spTgt spid="8"/>
                                        </p:tgtEl>
                                        <p:attrNameLst>
                                          <p:attrName>style.visibility</p:attrName>
                                        </p:attrNameLst>
                                      </p:cBhvr>
                                      <p:to>
                                        <p:strVal val="visible"/>
                                      </p:to>
                                    </p:set>
                                    <p:anim calcmode="lin" valueType="num">
                                      <p:cBhvr additive="base">
                                        <p:cTn id="45" dur="500"/>
                                        <p:tgtEl>
                                          <p:spTgt spid="8"/>
                                        </p:tgtEl>
                                        <p:attrNameLst>
                                          <p:attrName>ppt_y</p:attrName>
                                        </p:attrNameLst>
                                      </p:cBhvr>
                                      <p:tavLst>
                                        <p:tav tm="0">
                                          <p:val>
                                            <p:strVal val="#ppt_y+#ppt_h*1.125000"/>
                                          </p:val>
                                        </p:tav>
                                        <p:tav tm="100000">
                                          <p:val>
                                            <p:strVal val="#ppt_y"/>
                                          </p:val>
                                        </p:tav>
                                      </p:tavLst>
                                    </p:anim>
                                    <p:animEffect transition="in" filter="wipe(up)">
                                      <p:cBhvr>
                                        <p:cTn id="46" dur="500"/>
                                        <p:tgtEl>
                                          <p:spTgt spid="8"/>
                                        </p:tgtEl>
                                      </p:cBhvr>
                                    </p:animEffect>
                                  </p:childTnLst>
                                </p:cTn>
                              </p:par>
                              <p:par>
                                <p:cTn id="47" presetID="12" presetClass="entr" presetSubtype="4" fill="hold" nodeType="withEffect">
                                  <p:stCondLst>
                                    <p:cond delay="0"/>
                                  </p:stCondLst>
                                  <p:childTnLst>
                                    <p:set>
                                      <p:cBhvr>
                                        <p:cTn id="48" dur="1" fill="hold">
                                          <p:stCondLst>
                                            <p:cond delay="0"/>
                                          </p:stCondLst>
                                        </p:cTn>
                                        <p:tgtEl>
                                          <p:spTgt spid="9"/>
                                        </p:tgtEl>
                                        <p:attrNameLst>
                                          <p:attrName>style.visibility</p:attrName>
                                        </p:attrNameLst>
                                      </p:cBhvr>
                                      <p:to>
                                        <p:strVal val="visible"/>
                                      </p:to>
                                    </p:set>
                                    <p:anim calcmode="lin" valueType="num">
                                      <p:cBhvr additive="base">
                                        <p:cTn id="49" dur="500"/>
                                        <p:tgtEl>
                                          <p:spTgt spid="9"/>
                                        </p:tgtEl>
                                        <p:attrNameLst>
                                          <p:attrName>ppt_y</p:attrName>
                                        </p:attrNameLst>
                                      </p:cBhvr>
                                      <p:tavLst>
                                        <p:tav tm="0">
                                          <p:val>
                                            <p:strVal val="#ppt_y+#ppt_h*1.125000"/>
                                          </p:val>
                                        </p:tav>
                                        <p:tav tm="100000">
                                          <p:val>
                                            <p:strVal val="#ppt_y"/>
                                          </p:val>
                                        </p:tav>
                                      </p:tavLst>
                                    </p:anim>
                                    <p:animEffect transition="in" filter="wipe(up)">
                                      <p:cBhvr>
                                        <p:cTn id="50" dur="500"/>
                                        <p:tgtEl>
                                          <p:spTgt spid="9"/>
                                        </p:tgtEl>
                                      </p:cBhvr>
                                    </p:animEffect>
                                  </p:childTnLst>
                                </p:cTn>
                              </p:par>
                              <p:par>
                                <p:cTn id="51" presetID="12" presetClass="entr" presetSubtype="4" fill="hold" nodeType="withEffect">
                                  <p:stCondLst>
                                    <p:cond delay="0"/>
                                  </p:stCondLst>
                                  <p:childTnLst>
                                    <p:set>
                                      <p:cBhvr>
                                        <p:cTn id="52" dur="1" fill="hold">
                                          <p:stCondLst>
                                            <p:cond delay="0"/>
                                          </p:stCondLst>
                                        </p:cTn>
                                        <p:tgtEl>
                                          <p:spTgt spid="10"/>
                                        </p:tgtEl>
                                        <p:attrNameLst>
                                          <p:attrName>style.visibility</p:attrName>
                                        </p:attrNameLst>
                                      </p:cBhvr>
                                      <p:to>
                                        <p:strVal val="visible"/>
                                      </p:to>
                                    </p:set>
                                    <p:anim calcmode="lin" valueType="num">
                                      <p:cBhvr additive="base">
                                        <p:cTn id="53" dur="500"/>
                                        <p:tgtEl>
                                          <p:spTgt spid="10"/>
                                        </p:tgtEl>
                                        <p:attrNameLst>
                                          <p:attrName>ppt_y</p:attrName>
                                        </p:attrNameLst>
                                      </p:cBhvr>
                                      <p:tavLst>
                                        <p:tav tm="0">
                                          <p:val>
                                            <p:strVal val="#ppt_y+#ppt_h*1.125000"/>
                                          </p:val>
                                        </p:tav>
                                        <p:tav tm="100000">
                                          <p:val>
                                            <p:strVal val="#ppt_y"/>
                                          </p:val>
                                        </p:tav>
                                      </p:tavLst>
                                    </p:anim>
                                    <p:animEffect transition="in" filter="wipe(up)">
                                      <p:cBhvr>
                                        <p:cTn id="54" dur="500"/>
                                        <p:tgtEl>
                                          <p:spTgt spid="10"/>
                                        </p:tgtEl>
                                      </p:cBhvr>
                                    </p:animEffect>
                                  </p:childTnLst>
                                </p:cTn>
                              </p:par>
                              <p:par>
                                <p:cTn id="55" presetID="12" presetClass="entr" presetSubtype="4" fill="hold" grpId="0" nodeType="withEffect">
                                  <p:stCondLst>
                                    <p:cond delay="0"/>
                                  </p:stCondLst>
                                  <p:childTnLst>
                                    <p:set>
                                      <p:cBhvr>
                                        <p:cTn id="56" dur="1" fill="hold">
                                          <p:stCondLst>
                                            <p:cond delay="0"/>
                                          </p:stCondLst>
                                        </p:cTn>
                                        <p:tgtEl>
                                          <p:spTgt spid="11"/>
                                        </p:tgtEl>
                                        <p:attrNameLst>
                                          <p:attrName>style.visibility</p:attrName>
                                        </p:attrNameLst>
                                      </p:cBhvr>
                                      <p:to>
                                        <p:strVal val="visible"/>
                                      </p:to>
                                    </p:set>
                                    <p:anim calcmode="lin" valueType="num">
                                      <p:cBhvr additive="base">
                                        <p:cTn id="57" dur="500"/>
                                        <p:tgtEl>
                                          <p:spTgt spid="11"/>
                                        </p:tgtEl>
                                        <p:attrNameLst>
                                          <p:attrName>ppt_y</p:attrName>
                                        </p:attrNameLst>
                                      </p:cBhvr>
                                      <p:tavLst>
                                        <p:tav tm="0">
                                          <p:val>
                                            <p:strVal val="#ppt_y+#ppt_h*1.125000"/>
                                          </p:val>
                                        </p:tav>
                                        <p:tav tm="100000">
                                          <p:val>
                                            <p:strVal val="#ppt_y"/>
                                          </p:val>
                                        </p:tav>
                                      </p:tavLst>
                                    </p:anim>
                                    <p:animEffect transition="in" filter="wipe(up)">
                                      <p:cBhvr>
                                        <p:cTn id="58" dur="500"/>
                                        <p:tgtEl>
                                          <p:spTgt spid="11"/>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2" fill="hold" nodeType="clickEffect">
                                  <p:stCondLst>
                                    <p:cond delay="0"/>
                                  </p:stCondLst>
                                  <p:childTnLst>
                                    <p:set>
                                      <p:cBhvr>
                                        <p:cTn id="62" dur="1" fill="hold">
                                          <p:stCondLst>
                                            <p:cond delay="0"/>
                                          </p:stCondLst>
                                        </p:cTn>
                                        <p:tgtEl>
                                          <p:spTgt spid="4098"/>
                                        </p:tgtEl>
                                        <p:attrNameLst>
                                          <p:attrName>style.visibility</p:attrName>
                                        </p:attrNameLst>
                                      </p:cBhvr>
                                      <p:to>
                                        <p:strVal val="visible"/>
                                      </p:to>
                                    </p:set>
                                    <p:animEffect transition="in" filter="wipe(right)">
                                      <p:cBhvr>
                                        <p:cTn id="63" dur="500"/>
                                        <p:tgtEl>
                                          <p:spTgt spid="40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8" grpId="0" animBg="1"/>
      <p:bldP spid="11"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987147"/>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151617"/>
                </a:solidFill>
                <a:latin typeface="Montserrat Black" pitchFamily="34" charset="0"/>
                <a:ea typeface="Montserrat Black" pitchFamily="34" charset="-122"/>
                <a:cs typeface="Montserrat Black" pitchFamily="34" charset="-120"/>
              </a:rPr>
              <a:t>MODULE 6</a:t>
            </a:r>
            <a:endParaRPr lang="en-US" sz="2200" dirty="0"/>
          </a:p>
        </p:txBody>
      </p:sp>
      <p:sp>
        <p:nvSpPr>
          <p:cNvPr id="4" name="Text 1"/>
          <p:cNvSpPr/>
          <p:nvPr/>
        </p:nvSpPr>
        <p:spPr>
          <a:xfrm>
            <a:off x="6280190" y="1568291"/>
            <a:ext cx="7209115" cy="708779"/>
          </a:xfrm>
          <a:prstGeom prst="rect">
            <a:avLst/>
          </a:prstGeom>
          <a:noFill/>
          <a:ln/>
        </p:spPr>
        <p:txBody>
          <a:bodyPr wrap="none" lIns="0" tIns="0" rIns="0" bIns="0" rtlCol="0" anchor="t"/>
          <a:lstStyle/>
          <a:p>
            <a:pPr marL="0" indent="0" algn="l">
              <a:lnSpc>
                <a:spcPts val="5550"/>
              </a:lnSpc>
              <a:buNone/>
            </a:pPr>
            <a:r>
              <a:rPr lang="en-US" sz="4450" b="1" dirty="0">
                <a:solidFill>
                  <a:srgbClr val="151617"/>
                </a:solidFill>
                <a:latin typeface="Montserrat Black" pitchFamily="34" charset="0"/>
                <a:ea typeface="Montserrat Black" pitchFamily="34" charset="-122"/>
                <a:cs typeface="Montserrat Black" pitchFamily="34" charset="-120"/>
              </a:rPr>
              <a:t>Personal Cloud Storage</a:t>
            </a:r>
            <a:endParaRPr lang="en-US" sz="4450" dirty="0"/>
          </a:p>
        </p:txBody>
      </p:sp>
      <p:sp>
        <p:nvSpPr>
          <p:cNvPr id="5" name="Shape 2"/>
          <p:cNvSpPr/>
          <p:nvPr/>
        </p:nvSpPr>
        <p:spPr>
          <a:xfrm>
            <a:off x="6280190" y="2957393"/>
            <a:ext cx="3664744" cy="2040493"/>
          </a:xfrm>
          <a:prstGeom prst="roundRect">
            <a:avLst>
              <a:gd name="adj" fmla="val 7170"/>
            </a:avLst>
          </a:prstGeom>
          <a:solidFill>
            <a:srgbClr val="F8ECE4"/>
          </a:solidFill>
          <a:ln/>
          <a:effectLst>
            <a:outerShdw dist="20320" dir="2700000" algn="bl" rotWithShape="0">
              <a:srgbClr val="151617">
                <a:alpha val="100000"/>
              </a:srgbClr>
            </a:outerShdw>
          </a:effectLst>
        </p:spPr>
      </p:sp>
      <p:sp>
        <p:nvSpPr>
          <p:cNvPr id="6" name="Shape 3"/>
          <p:cNvSpPr/>
          <p:nvPr/>
        </p:nvSpPr>
        <p:spPr>
          <a:xfrm>
            <a:off x="6280190" y="2926913"/>
            <a:ext cx="3664744" cy="121920"/>
          </a:xfrm>
          <a:prstGeom prst="roundRect">
            <a:avLst>
              <a:gd name="adj" fmla="val 7500"/>
            </a:avLst>
          </a:prstGeom>
          <a:solidFill>
            <a:srgbClr val="151617"/>
          </a:solidFill>
          <a:ln/>
        </p:spPr>
      </p:sp>
      <p:sp>
        <p:nvSpPr>
          <p:cNvPr id="7" name="Shape 4"/>
          <p:cNvSpPr/>
          <p:nvPr/>
        </p:nvSpPr>
        <p:spPr>
          <a:xfrm>
            <a:off x="7772340" y="2617232"/>
            <a:ext cx="680442" cy="680442"/>
          </a:xfrm>
          <a:prstGeom prst="roundRect">
            <a:avLst>
              <a:gd name="adj" fmla="val 134383"/>
            </a:avLst>
          </a:prstGeom>
          <a:solidFill>
            <a:srgbClr val="151617"/>
          </a:solidFill>
          <a:ln/>
        </p:spPr>
      </p:sp>
      <p:pic>
        <p:nvPicPr>
          <p:cNvPr id="8" name="Image 1" descr="preencoded.png"/>
          <p:cNvPicPr>
            <a:picLocks noChangeAspect="1"/>
          </p:cNvPicPr>
          <p:nvPr/>
        </p:nvPicPr>
        <p:blipFill>
          <a:blip r:embed="rId4"/>
          <a:stretch>
            <a:fillRect/>
          </a:stretch>
        </p:blipFill>
        <p:spPr>
          <a:xfrm>
            <a:off x="7976414" y="2787372"/>
            <a:ext cx="272177" cy="340162"/>
          </a:xfrm>
          <a:prstGeom prst="rect">
            <a:avLst/>
          </a:prstGeom>
        </p:spPr>
      </p:pic>
      <p:sp>
        <p:nvSpPr>
          <p:cNvPr id="9" name="Text 5"/>
          <p:cNvSpPr/>
          <p:nvPr/>
        </p:nvSpPr>
        <p:spPr>
          <a:xfrm>
            <a:off x="6537484" y="3524369"/>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151617"/>
                </a:solidFill>
                <a:latin typeface="Montserrat Black" pitchFamily="34" charset="0"/>
                <a:ea typeface="Montserrat Black" pitchFamily="34" charset="-122"/>
                <a:cs typeface="Montserrat Black" pitchFamily="34" charset="-120"/>
              </a:rPr>
              <a:t>Importance</a:t>
            </a:r>
            <a:endParaRPr lang="en-US" sz="2200" dirty="0"/>
          </a:p>
        </p:txBody>
      </p:sp>
      <p:sp>
        <p:nvSpPr>
          <p:cNvPr id="10" name="Text 6"/>
          <p:cNvSpPr/>
          <p:nvPr/>
        </p:nvSpPr>
        <p:spPr>
          <a:xfrm>
            <a:off x="6537484" y="4014788"/>
            <a:ext cx="3150156" cy="725805"/>
          </a:xfrm>
          <a:prstGeom prst="rect">
            <a:avLst/>
          </a:prstGeom>
          <a:ln/>
        </p:spPr>
        <p:style>
          <a:lnRef idx="2">
            <a:schemeClr val="accent5"/>
          </a:lnRef>
          <a:fillRef idx="1">
            <a:schemeClr val="lt1"/>
          </a:fillRef>
          <a:effectRef idx="0">
            <a:schemeClr val="accent5"/>
          </a:effectRef>
          <a:fontRef idx="minor">
            <a:schemeClr val="dk1"/>
          </a:fontRef>
        </p:style>
        <p:txBody>
          <a:bodyPr wrap="square" lIns="0" tIns="0" rIns="0" bIns="0" rtlCol="0" anchor="t"/>
          <a:lstStyle/>
          <a:p>
            <a:pPr marL="0" indent="0" algn="l">
              <a:lnSpc>
                <a:spcPts val="2850"/>
              </a:lnSpc>
              <a:buNone/>
            </a:pPr>
            <a:r>
              <a:rPr lang="en-US" sz="1750" dirty="0">
                <a:solidFill>
                  <a:srgbClr val="151617"/>
                </a:solidFill>
                <a:latin typeface="Inconsolata" pitchFamily="34" charset="0"/>
                <a:ea typeface="Inconsolata" pitchFamily="34" charset="-122"/>
                <a:cs typeface="Inconsolata" pitchFamily="34" charset="-120"/>
              </a:rPr>
              <a:t>Secure storage, device independence</a:t>
            </a:r>
            <a:endParaRPr lang="en-US" sz="1750" dirty="0"/>
          </a:p>
        </p:txBody>
      </p:sp>
      <p:sp>
        <p:nvSpPr>
          <p:cNvPr id="11" name="Shape 7"/>
          <p:cNvSpPr/>
          <p:nvPr/>
        </p:nvSpPr>
        <p:spPr>
          <a:xfrm>
            <a:off x="10171748" y="2957393"/>
            <a:ext cx="3664863" cy="2040493"/>
          </a:xfrm>
          <a:prstGeom prst="roundRect">
            <a:avLst>
              <a:gd name="adj" fmla="val 7170"/>
            </a:avLst>
          </a:prstGeom>
          <a:solidFill>
            <a:srgbClr val="F8ECE4"/>
          </a:solidFill>
          <a:ln/>
          <a:effectLst>
            <a:outerShdw dist="20320" dir="2700000" algn="bl" rotWithShape="0">
              <a:srgbClr val="151617">
                <a:alpha val="100000"/>
              </a:srgbClr>
            </a:outerShdw>
          </a:effectLst>
        </p:spPr>
      </p:sp>
      <p:sp>
        <p:nvSpPr>
          <p:cNvPr id="12" name="Shape 8"/>
          <p:cNvSpPr/>
          <p:nvPr/>
        </p:nvSpPr>
        <p:spPr>
          <a:xfrm>
            <a:off x="10171748" y="2926913"/>
            <a:ext cx="3664863" cy="121920"/>
          </a:xfrm>
          <a:prstGeom prst="roundRect">
            <a:avLst>
              <a:gd name="adj" fmla="val 7500"/>
            </a:avLst>
          </a:prstGeom>
          <a:solidFill>
            <a:srgbClr val="151617"/>
          </a:solidFill>
          <a:ln/>
        </p:spPr>
      </p:sp>
      <p:sp>
        <p:nvSpPr>
          <p:cNvPr id="13" name="Shape 9"/>
          <p:cNvSpPr/>
          <p:nvPr/>
        </p:nvSpPr>
        <p:spPr>
          <a:xfrm>
            <a:off x="11663898" y="2617232"/>
            <a:ext cx="680442" cy="680442"/>
          </a:xfrm>
          <a:prstGeom prst="roundRect">
            <a:avLst>
              <a:gd name="adj" fmla="val 134383"/>
            </a:avLst>
          </a:prstGeom>
          <a:solidFill>
            <a:srgbClr val="151617"/>
          </a:solidFill>
          <a:ln/>
        </p:spPr>
      </p:sp>
      <p:pic>
        <p:nvPicPr>
          <p:cNvPr id="14" name="Image 2" descr="preencoded.png"/>
          <p:cNvPicPr>
            <a:picLocks noChangeAspect="1"/>
          </p:cNvPicPr>
          <p:nvPr/>
        </p:nvPicPr>
        <p:blipFill>
          <a:blip r:embed="rId5"/>
          <a:stretch>
            <a:fillRect/>
          </a:stretch>
        </p:blipFill>
        <p:spPr>
          <a:xfrm>
            <a:off x="11867971" y="2787372"/>
            <a:ext cx="272177" cy="340162"/>
          </a:xfrm>
          <a:prstGeom prst="rect">
            <a:avLst/>
          </a:prstGeom>
        </p:spPr>
      </p:pic>
      <p:sp>
        <p:nvSpPr>
          <p:cNvPr id="15" name="Text 10"/>
          <p:cNvSpPr/>
          <p:nvPr/>
        </p:nvSpPr>
        <p:spPr>
          <a:xfrm>
            <a:off x="10429042" y="3524369"/>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151617"/>
                </a:solidFill>
                <a:latin typeface="Montserrat Black" pitchFamily="34" charset="0"/>
                <a:ea typeface="Montserrat Black" pitchFamily="34" charset="-122"/>
                <a:cs typeface="Montserrat Black" pitchFamily="34" charset="-120"/>
              </a:rPr>
              <a:t>Real-life example</a:t>
            </a:r>
            <a:endParaRPr lang="en-US" sz="2200" dirty="0"/>
          </a:p>
        </p:txBody>
      </p:sp>
      <p:sp>
        <p:nvSpPr>
          <p:cNvPr id="16" name="Text 11"/>
          <p:cNvSpPr/>
          <p:nvPr/>
        </p:nvSpPr>
        <p:spPr>
          <a:xfrm>
            <a:off x="10429042" y="4014788"/>
            <a:ext cx="3150275" cy="725805"/>
          </a:xfrm>
          <a:prstGeom prst="rect">
            <a:avLst/>
          </a:prstGeom>
          <a:noFill/>
          <a:ln/>
        </p:spPr>
        <p:txBody>
          <a:bodyPr wrap="square" lIns="0" tIns="0" rIns="0" bIns="0" rtlCol="0" anchor="t"/>
          <a:lstStyle/>
          <a:p>
            <a:pPr marL="0" indent="0" algn="l">
              <a:lnSpc>
                <a:spcPts val="2850"/>
              </a:lnSpc>
              <a:buNone/>
            </a:pPr>
            <a:r>
              <a:rPr lang="en-US" sz="1750" dirty="0">
                <a:solidFill>
                  <a:srgbClr val="151617"/>
                </a:solidFill>
                <a:latin typeface="Inconsolata" pitchFamily="34" charset="0"/>
                <a:ea typeface="Inconsolata" pitchFamily="34" charset="-122"/>
                <a:cs typeface="Inconsolata" pitchFamily="34" charset="-120"/>
              </a:rPr>
              <a:t>Academic document storage workflow</a:t>
            </a:r>
            <a:endParaRPr lang="en-US" sz="1750" dirty="0"/>
          </a:p>
        </p:txBody>
      </p:sp>
      <p:sp>
        <p:nvSpPr>
          <p:cNvPr id="17" name="Shape 12"/>
          <p:cNvSpPr/>
          <p:nvPr/>
        </p:nvSpPr>
        <p:spPr>
          <a:xfrm>
            <a:off x="6280129" y="5254763"/>
            <a:ext cx="8234524" cy="2835941"/>
          </a:xfrm>
          <a:prstGeom prst="roundRect">
            <a:avLst>
              <a:gd name="adj" fmla="val 8721"/>
            </a:avLst>
          </a:prstGeom>
          <a:solidFill>
            <a:srgbClr val="F8ECE4"/>
          </a:solidFill>
          <a:ln/>
          <a:effectLst>
            <a:outerShdw dist="20320" dir="2700000" algn="bl" rotWithShape="0">
              <a:srgbClr val="151617">
                <a:alpha val="100000"/>
              </a:srgbClr>
            </a:outerShdw>
          </a:effectLst>
        </p:spPr>
      </p:sp>
      <p:sp>
        <p:nvSpPr>
          <p:cNvPr id="18" name="Shape 13"/>
          <p:cNvSpPr/>
          <p:nvPr/>
        </p:nvSpPr>
        <p:spPr>
          <a:xfrm>
            <a:off x="6280190" y="5351502"/>
            <a:ext cx="7556421" cy="121920"/>
          </a:xfrm>
          <a:prstGeom prst="roundRect">
            <a:avLst>
              <a:gd name="adj" fmla="val 7500"/>
            </a:avLst>
          </a:prstGeom>
          <a:solidFill>
            <a:srgbClr val="151617"/>
          </a:solidFill>
          <a:ln/>
        </p:spPr>
      </p:sp>
      <p:sp>
        <p:nvSpPr>
          <p:cNvPr id="19" name="Shape 14"/>
          <p:cNvSpPr/>
          <p:nvPr/>
        </p:nvSpPr>
        <p:spPr>
          <a:xfrm>
            <a:off x="9718179" y="5125651"/>
            <a:ext cx="680442" cy="680442"/>
          </a:xfrm>
          <a:prstGeom prst="roundRect">
            <a:avLst>
              <a:gd name="adj" fmla="val 134383"/>
            </a:avLst>
          </a:prstGeom>
          <a:solidFill>
            <a:srgbClr val="151617"/>
          </a:solidFill>
          <a:ln/>
        </p:spPr>
      </p:sp>
      <p:pic>
        <p:nvPicPr>
          <p:cNvPr id="20" name="Image 3" descr="preencoded.png"/>
          <p:cNvPicPr>
            <a:picLocks noChangeAspect="1"/>
          </p:cNvPicPr>
          <p:nvPr/>
        </p:nvPicPr>
        <p:blipFill>
          <a:blip r:embed="rId6"/>
          <a:stretch>
            <a:fillRect/>
          </a:stretch>
        </p:blipFill>
        <p:spPr>
          <a:xfrm>
            <a:off x="9922252" y="5295791"/>
            <a:ext cx="272177" cy="340162"/>
          </a:xfrm>
          <a:prstGeom prst="rect">
            <a:avLst/>
          </a:prstGeom>
        </p:spPr>
      </p:pic>
      <p:sp>
        <p:nvSpPr>
          <p:cNvPr id="21" name="Text 15"/>
          <p:cNvSpPr/>
          <p:nvPr/>
        </p:nvSpPr>
        <p:spPr>
          <a:xfrm>
            <a:off x="6537484" y="5706548"/>
            <a:ext cx="2835235" cy="483808"/>
          </a:xfrm>
          <a:prstGeom prst="rect">
            <a:avLst/>
          </a:prstGeom>
          <a:noFill/>
          <a:ln/>
        </p:spPr>
        <p:txBody>
          <a:bodyPr wrap="none" lIns="0" tIns="0" rIns="0" bIns="0" rtlCol="0" anchor="t"/>
          <a:lstStyle/>
          <a:p>
            <a:pPr marL="0" indent="0" algn="l">
              <a:lnSpc>
                <a:spcPts val="2750"/>
              </a:lnSpc>
              <a:buNone/>
            </a:pPr>
            <a:r>
              <a:rPr lang="en-US" sz="2200" b="1" dirty="0">
                <a:solidFill>
                  <a:srgbClr val="151617"/>
                </a:solidFill>
                <a:latin typeface="Montserrat Black" pitchFamily="34" charset="0"/>
                <a:ea typeface="Montserrat Black" pitchFamily="34" charset="-122"/>
                <a:cs typeface="Montserrat Black" pitchFamily="34" charset="-120"/>
              </a:rPr>
              <a:t>Code snippet</a:t>
            </a:r>
            <a:endParaRPr lang="en-US" sz="2200" dirty="0"/>
          </a:p>
        </p:txBody>
      </p:sp>
      <p:sp>
        <p:nvSpPr>
          <p:cNvPr id="22" name="Text 16"/>
          <p:cNvSpPr/>
          <p:nvPr/>
        </p:nvSpPr>
        <p:spPr>
          <a:xfrm>
            <a:off x="6537484" y="6190356"/>
            <a:ext cx="7041832" cy="794803"/>
          </a:xfrm>
          <a:prstGeom prst="rect">
            <a:avLst/>
          </a:prstGeom>
          <a:noFill/>
          <a:ln/>
        </p:spPr>
        <p:txBody>
          <a:bodyPr wrap="none" lIns="0" tIns="0" rIns="0" bIns="0" rtlCol="0" anchor="t"/>
          <a:lstStyle/>
          <a:p>
            <a:pPr>
              <a:lnSpc>
                <a:spcPts val="2850"/>
              </a:lnSpc>
            </a:pPr>
            <a:r>
              <a:rPr lang="en-US" sz="1500" dirty="0">
                <a:latin typeface="Consolas" panose="020B0609020204030204" pitchFamily="49" charset="0"/>
              </a:rPr>
              <a:t>function</a:t>
            </a:r>
            <a:r>
              <a:rPr lang="en-US" sz="1500" dirty="0"/>
              <a:t> </a:t>
            </a:r>
            <a:r>
              <a:rPr lang="en-US" sz="1500" dirty="0" err="1">
                <a:latin typeface="Consolas" panose="020B0609020204030204" pitchFamily="49" charset="0"/>
              </a:rPr>
              <a:t>storeFile</a:t>
            </a:r>
            <a:r>
              <a:rPr lang="en-US" sz="1500" dirty="0">
                <a:latin typeface="Consolas" panose="020B0609020204030204" pitchFamily="49" charset="0"/>
              </a:rPr>
              <a:t>(file) { </a:t>
            </a:r>
            <a:endParaRPr lang="en-US" sz="1500" dirty="0" smtClean="0">
              <a:latin typeface="Consolas" panose="020B0609020204030204" pitchFamily="49" charset="0"/>
            </a:endParaRPr>
          </a:p>
          <a:p>
            <a:pPr>
              <a:lnSpc>
                <a:spcPts val="2850"/>
              </a:lnSpc>
            </a:pPr>
            <a:r>
              <a:rPr lang="en-US" sz="1500" dirty="0" err="1" smtClean="0">
                <a:latin typeface="Consolas" panose="020B0609020204030204" pitchFamily="49" charset="0"/>
              </a:rPr>
              <a:t>const</a:t>
            </a:r>
            <a:r>
              <a:rPr lang="en-US" sz="1500" dirty="0" smtClean="0">
                <a:latin typeface="Consolas" panose="020B0609020204030204" pitchFamily="49" charset="0"/>
              </a:rPr>
              <a:t> </a:t>
            </a:r>
            <a:r>
              <a:rPr lang="en-US" sz="1500" dirty="0">
                <a:latin typeface="Consolas" panose="020B0609020204030204" pitchFamily="49" charset="0"/>
              </a:rPr>
              <a:t>transaction = </a:t>
            </a:r>
            <a:r>
              <a:rPr lang="en-US" sz="1500" dirty="0" err="1">
                <a:latin typeface="Consolas" panose="020B0609020204030204" pitchFamily="49" charset="0"/>
              </a:rPr>
              <a:t>db.transaction</a:t>
            </a:r>
            <a:r>
              <a:rPr lang="en-US" sz="1500" dirty="0">
                <a:latin typeface="Consolas" panose="020B0609020204030204" pitchFamily="49" charset="0"/>
              </a:rPr>
              <a:t>(['files'], '</a:t>
            </a:r>
            <a:r>
              <a:rPr lang="en-US" sz="1500" dirty="0" err="1">
                <a:latin typeface="Consolas" panose="020B0609020204030204" pitchFamily="49" charset="0"/>
              </a:rPr>
              <a:t>readwrite</a:t>
            </a:r>
            <a:r>
              <a:rPr lang="en-US" sz="1500" dirty="0" smtClean="0">
                <a:latin typeface="Consolas" panose="020B0609020204030204" pitchFamily="49" charset="0"/>
              </a:rPr>
              <a:t>');</a:t>
            </a:r>
          </a:p>
          <a:p>
            <a:pPr>
              <a:lnSpc>
                <a:spcPts val="2850"/>
              </a:lnSpc>
            </a:pPr>
            <a:r>
              <a:rPr lang="en-US" sz="1500" dirty="0" smtClean="0">
                <a:latin typeface="Consolas" panose="020B0609020204030204" pitchFamily="49" charset="0"/>
              </a:rPr>
              <a:t> </a:t>
            </a:r>
            <a:r>
              <a:rPr lang="en-US" sz="1500" dirty="0" err="1">
                <a:latin typeface="Consolas" panose="020B0609020204030204" pitchFamily="49" charset="0"/>
              </a:rPr>
              <a:t>const</a:t>
            </a:r>
            <a:r>
              <a:rPr lang="en-US" sz="1500" dirty="0">
                <a:latin typeface="Consolas" panose="020B0609020204030204" pitchFamily="49" charset="0"/>
              </a:rPr>
              <a:t> store = </a:t>
            </a:r>
            <a:r>
              <a:rPr lang="en-US" sz="1500" dirty="0" err="1">
                <a:latin typeface="Consolas" panose="020B0609020204030204" pitchFamily="49" charset="0"/>
              </a:rPr>
              <a:t>transaction.objectStore</a:t>
            </a:r>
            <a:r>
              <a:rPr lang="en-US" sz="1500" dirty="0">
                <a:latin typeface="Consolas" panose="020B0609020204030204" pitchFamily="49" charset="0"/>
              </a:rPr>
              <a:t>('files</a:t>
            </a:r>
            <a:r>
              <a:rPr lang="en-US" sz="1500" dirty="0" smtClean="0">
                <a:latin typeface="Consolas" panose="020B0609020204030204" pitchFamily="49" charset="0"/>
              </a:rPr>
              <a:t>');</a:t>
            </a:r>
          </a:p>
          <a:p>
            <a:pPr>
              <a:lnSpc>
                <a:spcPts val="2850"/>
              </a:lnSpc>
            </a:pPr>
            <a:r>
              <a:rPr lang="en-US" sz="1500" dirty="0" smtClean="0">
                <a:latin typeface="Consolas" panose="020B0609020204030204" pitchFamily="49" charset="0"/>
              </a:rPr>
              <a:t> </a:t>
            </a:r>
            <a:r>
              <a:rPr lang="en-US" sz="1500" dirty="0" err="1">
                <a:latin typeface="Consolas" panose="020B0609020204030204" pitchFamily="49" charset="0"/>
              </a:rPr>
              <a:t>const</a:t>
            </a:r>
            <a:r>
              <a:rPr lang="en-US" sz="1500" dirty="0">
                <a:latin typeface="Consolas" panose="020B0609020204030204" pitchFamily="49" charset="0"/>
              </a:rPr>
              <a:t> </a:t>
            </a:r>
            <a:r>
              <a:rPr lang="en-US" sz="1500" dirty="0" err="1">
                <a:latin typeface="Consolas" panose="020B0609020204030204" pitchFamily="49" charset="0"/>
              </a:rPr>
              <a:t>fileData</a:t>
            </a:r>
            <a:r>
              <a:rPr lang="en-US" sz="1500" dirty="0">
                <a:latin typeface="Consolas" panose="020B0609020204030204" pitchFamily="49" charset="0"/>
              </a:rPr>
              <a:t> = { name: file.name, type: </a:t>
            </a:r>
            <a:r>
              <a:rPr lang="en-US" sz="1500" dirty="0" err="1">
                <a:latin typeface="Consolas" panose="020B0609020204030204" pitchFamily="49" charset="0"/>
              </a:rPr>
              <a:t>file.type</a:t>
            </a:r>
            <a:r>
              <a:rPr lang="en-US" sz="1500" dirty="0">
                <a:latin typeface="Consolas" panose="020B0609020204030204" pitchFamily="49" charset="0"/>
              </a:rPr>
              <a:t> }; }</a:t>
            </a:r>
          </a:p>
        </p:txBody>
      </p:sp>
    </p:spTree>
    <p:extLst>
      <p:ext uri="{BB962C8B-B14F-4D97-AF65-F5344CB8AC3E}">
        <p14:creationId xmlns:p14="http://schemas.microsoft.com/office/powerpoint/2010/main" val="54429755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5"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500" fill="hold"/>
                                        <p:tgtEl>
                                          <p:spTgt spid="3"/>
                                        </p:tgtEl>
                                        <p:attrNameLst>
                                          <p:attrName>ppt_w</p:attrName>
                                        </p:attrNameLst>
                                      </p:cBhvr>
                                      <p:tavLst>
                                        <p:tav tm="0">
                                          <p:val>
                                            <p:fltVal val="0"/>
                                          </p:val>
                                        </p:tav>
                                        <p:tav tm="100000">
                                          <p:val>
                                            <p:strVal val="#ppt_w"/>
                                          </p:val>
                                        </p:tav>
                                      </p:tavLst>
                                    </p:anim>
                                    <p:anim calcmode="lin" valueType="num">
                                      <p:cBhvr>
                                        <p:cTn id="13" dur="500" fill="hold"/>
                                        <p:tgtEl>
                                          <p:spTgt spid="3"/>
                                        </p:tgtEl>
                                        <p:attrNameLst>
                                          <p:attrName>ppt_h</p:attrName>
                                        </p:attrNameLst>
                                      </p:cBhvr>
                                      <p:tavLst>
                                        <p:tav tm="0">
                                          <p:val>
                                            <p:fltVal val="0"/>
                                          </p:val>
                                        </p:tav>
                                        <p:tav tm="100000">
                                          <p:val>
                                            <p:strVal val="#ppt_h"/>
                                          </p:val>
                                        </p:tav>
                                      </p:tavLst>
                                    </p:anim>
                                    <p:animEffect transition="in" filter="fade">
                                      <p:cBhvr>
                                        <p:cTn id="14" dur="500"/>
                                        <p:tgtEl>
                                          <p:spTgt spid="3"/>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p:cTn id="17" dur="500" fill="hold"/>
                                        <p:tgtEl>
                                          <p:spTgt spid="4"/>
                                        </p:tgtEl>
                                        <p:attrNameLst>
                                          <p:attrName>ppt_w</p:attrName>
                                        </p:attrNameLst>
                                      </p:cBhvr>
                                      <p:tavLst>
                                        <p:tav tm="0">
                                          <p:val>
                                            <p:fltVal val="0"/>
                                          </p:val>
                                        </p:tav>
                                        <p:tav tm="100000">
                                          <p:val>
                                            <p:strVal val="#ppt_w"/>
                                          </p:val>
                                        </p:tav>
                                      </p:tavLst>
                                    </p:anim>
                                    <p:anim calcmode="lin" valueType="num">
                                      <p:cBhvr>
                                        <p:cTn id="18" dur="500" fill="hold"/>
                                        <p:tgtEl>
                                          <p:spTgt spid="4"/>
                                        </p:tgtEl>
                                        <p:attrNameLst>
                                          <p:attrName>ppt_h</p:attrName>
                                        </p:attrNameLst>
                                      </p:cBhvr>
                                      <p:tavLst>
                                        <p:tav tm="0">
                                          <p:val>
                                            <p:fltVal val="0"/>
                                          </p:val>
                                        </p:tav>
                                        <p:tav tm="100000">
                                          <p:val>
                                            <p:strVal val="#ppt_h"/>
                                          </p:val>
                                        </p:tav>
                                      </p:tavLst>
                                    </p:anim>
                                    <p:animEffect transition="in" filter="fade">
                                      <p:cBhvr>
                                        <p:cTn id="19" dur="500"/>
                                        <p:tgtEl>
                                          <p:spTgt spid="4"/>
                                        </p:tgtEl>
                                      </p:cBhvr>
                                    </p:animEffect>
                                  </p:childTnLst>
                                </p:cTn>
                              </p:par>
                            </p:childTnLst>
                          </p:cTn>
                        </p:par>
                      </p:childTnLst>
                    </p:cTn>
                  </p:par>
                  <p:par>
                    <p:cTn id="20" fill="hold">
                      <p:stCondLst>
                        <p:cond delay="indefinite"/>
                      </p:stCondLst>
                      <p:childTnLst>
                        <p:par>
                          <p:cTn id="21" fill="hold">
                            <p:stCondLst>
                              <p:cond delay="0"/>
                            </p:stCondLst>
                            <p:childTnLst>
                              <p:par>
                                <p:cTn id="22" presetID="21" presetClass="entr" presetSubtype="1" fill="hold" nodeType="click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wheel(1)">
                                      <p:cBhvr>
                                        <p:cTn id="24" dur="750"/>
                                        <p:tgtEl>
                                          <p:spTgt spid="5"/>
                                        </p:tgtEl>
                                      </p:cBhvr>
                                    </p:animEffect>
                                  </p:childTnLst>
                                </p:cTn>
                              </p:par>
                              <p:par>
                                <p:cTn id="25" presetID="21" presetClass="entr" presetSubtype="1" fill="hold" nodeType="with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wheel(1)">
                                      <p:cBhvr>
                                        <p:cTn id="27" dur="750"/>
                                        <p:tgtEl>
                                          <p:spTgt spid="6"/>
                                        </p:tgtEl>
                                      </p:cBhvr>
                                    </p:animEffect>
                                  </p:childTnLst>
                                </p:cTn>
                              </p:par>
                              <p:par>
                                <p:cTn id="28" presetID="21" presetClass="entr" presetSubtype="1" fill="hold" nodeType="with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wheel(1)">
                                      <p:cBhvr>
                                        <p:cTn id="30" dur="750"/>
                                        <p:tgtEl>
                                          <p:spTgt spid="7"/>
                                        </p:tgtEl>
                                      </p:cBhvr>
                                    </p:animEffect>
                                  </p:childTnLst>
                                </p:cTn>
                              </p:par>
                              <p:par>
                                <p:cTn id="31" presetID="21" presetClass="entr" presetSubtype="1" fill="hold" nodeType="with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wheel(1)">
                                      <p:cBhvr>
                                        <p:cTn id="33" dur="750"/>
                                        <p:tgtEl>
                                          <p:spTgt spid="8"/>
                                        </p:tgtEl>
                                      </p:cBhvr>
                                    </p:animEffect>
                                  </p:childTnLst>
                                </p:cTn>
                              </p:par>
                              <p:par>
                                <p:cTn id="34" presetID="21" presetClass="entr" presetSubtype="1" fill="hold" grpId="0" nodeType="withEffect">
                                  <p:stCondLst>
                                    <p:cond delay="0"/>
                                  </p:stCondLst>
                                  <p:childTnLst>
                                    <p:set>
                                      <p:cBhvr>
                                        <p:cTn id="35" dur="1" fill="hold">
                                          <p:stCondLst>
                                            <p:cond delay="0"/>
                                          </p:stCondLst>
                                        </p:cTn>
                                        <p:tgtEl>
                                          <p:spTgt spid="9"/>
                                        </p:tgtEl>
                                        <p:attrNameLst>
                                          <p:attrName>style.visibility</p:attrName>
                                        </p:attrNameLst>
                                      </p:cBhvr>
                                      <p:to>
                                        <p:strVal val="visible"/>
                                      </p:to>
                                    </p:set>
                                    <p:animEffect transition="in" filter="wheel(1)">
                                      <p:cBhvr>
                                        <p:cTn id="36" dur="750"/>
                                        <p:tgtEl>
                                          <p:spTgt spid="9"/>
                                        </p:tgtEl>
                                      </p:cBhvr>
                                    </p:animEffect>
                                  </p:childTnLst>
                                </p:cTn>
                              </p:par>
                              <p:par>
                                <p:cTn id="37" presetID="21" presetClass="entr" presetSubtype="1" fill="hold" grpId="0" nodeType="with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wheel(1)">
                                      <p:cBhvr>
                                        <p:cTn id="39" dur="750"/>
                                        <p:tgtEl>
                                          <p:spTgt spid="10"/>
                                        </p:tgtEl>
                                      </p:cBhvr>
                                    </p:animEffect>
                                  </p:childTnLst>
                                </p:cTn>
                              </p:par>
                              <p:par>
                                <p:cTn id="40" presetID="21" presetClass="entr" presetSubtype="1" fill="hold" nodeType="with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wheel(1)">
                                      <p:cBhvr>
                                        <p:cTn id="42" dur="750"/>
                                        <p:tgtEl>
                                          <p:spTgt spid="11"/>
                                        </p:tgtEl>
                                      </p:cBhvr>
                                    </p:animEffect>
                                  </p:childTnLst>
                                </p:cTn>
                              </p:par>
                              <p:par>
                                <p:cTn id="43" presetID="21" presetClass="entr" presetSubtype="1" fill="hold" nodeType="withEffect">
                                  <p:stCondLst>
                                    <p:cond delay="0"/>
                                  </p:stCondLst>
                                  <p:childTnLst>
                                    <p:set>
                                      <p:cBhvr>
                                        <p:cTn id="44" dur="1" fill="hold">
                                          <p:stCondLst>
                                            <p:cond delay="0"/>
                                          </p:stCondLst>
                                        </p:cTn>
                                        <p:tgtEl>
                                          <p:spTgt spid="12"/>
                                        </p:tgtEl>
                                        <p:attrNameLst>
                                          <p:attrName>style.visibility</p:attrName>
                                        </p:attrNameLst>
                                      </p:cBhvr>
                                      <p:to>
                                        <p:strVal val="visible"/>
                                      </p:to>
                                    </p:set>
                                    <p:animEffect transition="in" filter="wheel(1)">
                                      <p:cBhvr>
                                        <p:cTn id="45" dur="750"/>
                                        <p:tgtEl>
                                          <p:spTgt spid="12"/>
                                        </p:tgtEl>
                                      </p:cBhvr>
                                    </p:animEffect>
                                  </p:childTnLst>
                                </p:cTn>
                              </p:par>
                              <p:par>
                                <p:cTn id="46" presetID="21" presetClass="entr" presetSubtype="1" fill="hold" nodeType="withEffect">
                                  <p:stCondLst>
                                    <p:cond delay="0"/>
                                  </p:stCondLst>
                                  <p:childTnLst>
                                    <p:set>
                                      <p:cBhvr>
                                        <p:cTn id="47" dur="1" fill="hold">
                                          <p:stCondLst>
                                            <p:cond delay="0"/>
                                          </p:stCondLst>
                                        </p:cTn>
                                        <p:tgtEl>
                                          <p:spTgt spid="13"/>
                                        </p:tgtEl>
                                        <p:attrNameLst>
                                          <p:attrName>style.visibility</p:attrName>
                                        </p:attrNameLst>
                                      </p:cBhvr>
                                      <p:to>
                                        <p:strVal val="visible"/>
                                      </p:to>
                                    </p:set>
                                    <p:animEffect transition="in" filter="wheel(1)">
                                      <p:cBhvr>
                                        <p:cTn id="48" dur="750"/>
                                        <p:tgtEl>
                                          <p:spTgt spid="13"/>
                                        </p:tgtEl>
                                      </p:cBhvr>
                                    </p:animEffect>
                                  </p:childTnLst>
                                </p:cTn>
                              </p:par>
                              <p:par>
                                <p:cTn id="49" presetID="21" presetClass="entr" presetSubtype="1" fill="hold" nodeType="withEffect">
                                  <p:stCondLst>
                                    <p:cond delay="0"/>
                                  </p:stCondLst>
                                  <p:childTnLst>
                                    <p:set>
                                      <p:cBhvr>
                                        <p:cTn id="50" dur="1" fill="hold">
                                          <p:stCondLst>
                                            <p:cond delay="0"/>
                                          </p:stCondLst>
                                        </p:cTn>
                                        <p:tgtEl>
                                          <p:spTgt spid="14"/>
                                        </p:tgtEl>
                                        <p:attrNameLst>
                                          <p:attrName>style.visibility</p:attrName>
                                        </p:attrNameLst>
                                      </p:cBhvr>
                                      <p:to>
                                        <p:strVal val="visible"/>
                                      </p:to>
                                    </p:set>
                                    <p:animEffect transition="in" filter="wheel(1)">
                                      <p:cBhvr>
                                        <p:cTn id="51" dur="750"/>
                                        <p:tgtEl>
                                          <p:spTgt spid="14"/>
                                        </p:tgtEl>
                                      </p:cBhvr>
                                    </p:animEffect>
                                  </p:childTnLst>
                                </p:cTn>
                              </p:par>
                              <p:par>
                                <p:cTn id="52" presetID="21" presetClass="entr" presetSubtype="1" fill="hold" grpId="0" nodeType="withEffect">
                                  <p:stCondLst>
                                    <p:cond delay="0"/>
                                  </p:stCondLst>
                                  <p:childTnLst>
                                    <p:set>
                                      <p:cBhvr>
                                        <p:cTn id="53" dur="1" fill="hold">
                                          <p:stCondLst>
                                            <p:cond delay="0"/>
                                          </p:stCondLst>
                                        </p:cTn>
                                        <p:tgtEl>
                                          <p:spTgt spid="15"/>
                                        </p:tgtEl>
                                        <p:attrNameLst>
                                          <p:attrName>style.visibility</p:attrName>
                                        </p:attrNameLst>
                                      </p:cBhvr>
                                      <p:to>
                                        <p:strVal val="visible"/>
                                      </p:to>
                                    </p:set>
                                    <p:animEffect transition="in" filter="wheel(1)">
                                      <p:cBhvr>
                                        <p:cTn id="54" dur="750"/>
                                        <p:tgtEl>
                                          <p:spTgt spid="15"/>
                                        </p:tgtEl>
                                      </p:cBhvr>
                                    </p:animEffect>
                                  </p:childTnLst>
                                </p:cTn>
                              </p:par>
                              <p:par>
                                <p:cTn id="55" presetID="21" presetClass="entr" presetSubtype="1" fill="hold" grpId="0" nodeType="withEffect">
                                  <p:stCondLst>
                                    <p:cond delay="0"/>
                                  </p:stCondLst>
                                  <p:childTnLst>
                                    <p:set>
                                      <p:cBhvr>
                                        <p:cTn id="56" dur="1" fill="hold">
                                          <p:stCondLst>
                                            <p:cond delay="0"/>
                                          </p:stCondLst>
                                        </p:cTn>
                                        <p:tgtEl>
                                          <p:spTgt spid="16"/>
                                        </p:tgtEl>
                                        <p:attrNameLst>
                                          <p:attrName>style.visibility</p:attrName>
                                        </p:attrNameLst>
                                      </p:cBhvr>
                                      <p:to>
                                        <p:strVal val="visible"/>
                                      </p:to>
                                    </p:set>
                                    <p:animEffect transition="in" filter="wheel(1)">
                                      <p:cBhvr>
                                        <p:cTn id="57" dur="750"/>
                                        <p:tgtEl>
                                          <p:spTgt spid="16"/>
                                        </p:tgtEl>
                                      </p:cBhvr>
                                    </p:animEffect>
                                  </p:childTnLst>
                                </p:cTn>
                              </p:par>
                              <p:par>
                                <p:cTn id="58" presetID="21" presetClass="entr" presetSubtype="1" fill="hold" nodeType="withEffect">
                                  <p:stCondLst>
                                    <p:cond delay="0"/>
                                  </p:stCondLst>
                                  <p:childTnLst>
                                    <p:set>
                                      <p:cBhvr>
                                        <p:cTn id="59" dur="1" fill="hold">
                                          <p:stCondLst>
                                            <p:cond delay="0"/>
                                          </p:stCondLst>
                                        </p:cTn>
                                        <p:tgtEl>
                                          <p:spTgt spid="17"/>
                                        </p:tgtEl>
                                        <p:attrNameLst>
                                          <p:attrName>style.visibility</p:attrName>
                                        </p:attrNameLst>
                                      </p:cBhvr>
                                      <p:to>
                                        <p:strVal val="visible"/>
                                      </p:to>
                                    </p:set>
                                    <p:animEffect transition="in" filter="wheel(1)">
                                      <p:cBhvr>
                                        <p:cTn id="60" dur="750"/>
                                        <p:tgtEl>
                                          <p:spTgt spid="17"/>
                                        </p:tgtEl>
                                      </p:cBhvr>
                                    </p:animEffect>
                                  </p:childTnLst>
                                </p:cTn>
                              </p:par>
                              <p:par>
                                <p:cTn id="61" presetID="21" presetClass="entr" presetSubtype="1" fill="hold" nodeType="withEffect">
                                  <p:stCondLst>
                                    <p:cond delay="0"/>
                                  </p:stCondLst>
                                  <p:childTnLst>
                                    <p:set>
                                      <p:cBhvr>
                                        <p:cTn id="62" dur="1" fill="hold">
                                          <p:stCondLst>
                                            <p:cond delay="0"/>
                                          </p:stCondLst>
                                        </p:cTn>
                                        <p:tgtEl>
                                          <p:spTgt spid="18"/>
                                        </p:tgtEl>
                                        <p:attrNameLst>
                                          <p:attrName>style.visibility</p:attrName>
                                        </p:attrNameLst>
                                      </p:cBhvr>
                                      <p:to>
                                        <p:strVal val="visible"/>
                                      </p:to>
                                    </p:set>
                                    <p:animEffect transition="in" filter="wheel(1)">
                                      <p:cBhvr>
                                        <p:cTn id="63" dur="750"/>
                                        <p:tgtEl>
                                          <p:spTgt spid="18"/>
                                        </p:tgtEl>
                                      </p:cBhvr>
                                    </p:animEffect>
                                  </p:childTnLst>
                                </p:cTn>
                              </p:par>
                              <p:par>
                                <p:cTn id="64" presetID="21" presetClass="entr" presetSubtype="1" fill="hold" nodeType="withEffect">
                                  <p:stCondLst>
                                    <p:cond delay="0"/>
                                  </p:stCondLst>
                                  <p:childTnLst>
                                    <p:set>
                                      <p:cBhvr>
                                        <p:cTn id="65" dur="1" fill="hold">
                                          <p:stCondLst>
                                            <p:cond delay="0"/>
                                          </p:stCondLst>
                                        </p:cTn>
                                        <p:tgtEl>
                                          <p:spTgt spid="19"/>
                                        </p:tgtEl>
                                        <p:attrNameLst>
                                          <p:attrName>style.visibility</p:attrName>
                                        </p:attrNameLst>
                                      </p:cBhvr>
                                      <p:to>
                                        <p:strVal val="visible"/>
                                      </p:to>
                                    </p:set>
                                    <p:animEffect transition="in" filter="wheel(1)">
                                      <p:cBhvr>
                                        <p:cTn id="66" dur="750"/>
                                        <p:tgtEl>
                                          <p:spTgt spid="19"/>
                                        </p:tgtEl>
                                      </p:cBhvr>
                                    </p:animEffect>
                                  </p:childTnLst>
                                </p:cTn>
                              </p:par>
                              <p:par>
                                <p:cTn id="67" presetID="21" presetClass="entr" presetSubtype="1" fill="hold" nodeType="withEffect">
                                  <p:stCondLst>
                                    <p:cond delay="0"/>
                                  </p:stCondLst>
                                  <p:childTnLst>
                                    <p:set>
                                      <p:cBhvr>
                                        <p:cTn id="68" dur="1" fill="hold">
                                          <p:stCondLst>
                                            <p:cond delay="0"/>
                                          </p:stCondLst>
                                        </p:cTn>
                                        <p:tgtEl>
                                          <p:spTgt spid="20"/>
                                        </p:tgtEl>
                                        <p:attrNameLst>
                                          <p:attrName>style.visibility</p:attrName>
                                        </p:attrNameLst>
                                      </p:cBhvr>
                                      <p:to>
                                        <p:strVal val="visible"/>
                                      </p:to>
                                    </p:set>
                                    <p:animEffect transition="in" filter="wheel(1)">
                                      <p:cBhvr>
                                        <p:cTn id="69" dur="750"/>
                                        <p:tgtEl>
                                          <p:spTgt spid="20"/>
                                        </p:tgtEl>
                                      </p:cBhvr>
                                    </p:animEffect>
                                  </p:childTnLst>
                                </p:cTn>
                              </p:par>
                              <p:par>
                                <p:cTn id="70" presetID="21" presetClass="entr" presetSubtype="1" fill="hold" grpId="0" nodeType="withEffect">
                                  <p:stCondLst>
                                    <p:cond delay="0"/>
                                  </p:stCondLst>
                                  <p:childTnLst>
                                    <p:set>
                                      <p:cBhvr>
                                        <p:cTn id="71" dur="1" fill="hold">
                                          <p:stCondLst>
                                            <p:cond delay="0"/>
                                          </p:stCondLst>
                                        </p:cTn>
                                        <p:tgtEl>
                                          <p:spTgt spid="21"/>
                                        </p:tgtEl>
                                        <p:attrNameLst>
                                          <p:attrName>style.visibility</p:attrName>
                                        </p:attrNameLst>
                                      </p:cBhvr>
                                      <p:to>
                                        <p:strVal val="visible"/>
                                      </p:to>
                                    </p:set>
                                    <p:animEffect transition="in" filter="wheel(1)">
                                      <p:cBhvr>
                                        <p:cTn id="72" dur="750"/>
                                        <p:tgtEl>
                                          <p:spTgt spid="21"/>
                                        </p:tgtEl>
                                      </p:cBhvr>
                                    </p:animEffect>
                                  </p:childTnLst>
                                </p:cTn>
                              </p:par>
                              <p:par>
                                <p:cTn id="73" presetID="21" presetClass="entr" presetSubtype="1" fill="hold" grpId="0" nodeType="withEffect">
                                  <p:stCondLst>
                                    <p:cond delay="0"/>
                                  </p:stCondLst>
                                  <p:childTnLst>
                                    <p:set>
                                      <p:cBhvr>
                                        <p:cTn id="74" dur="1" fill="hold">
                                          <p:stCondLst>
                                            <p:cond delay="0"/>
                                          </p:stCondLst>
                                        </p:cTn>
                                        <p:tgtEl>
                                          <p:spTgt spid="22"/>
                                        </p:tgtEl>
                                        <p:attrNameLst>
                                          <p:attrName>style.visibility</p:attrName>
                                        </p:attrNameLst>
                                      </p:cBhvr>
                                      <p:to>
                                        <p:strVal val="visible"/>
                                      </p:to>
                                    </p:set>
                                    <p:animEffect transition="in" filter="wheel(1)">
                                      <p:cBhvr>
                                        <p:cTn id="75" dur="75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9" grpId="0" animBg="1"/>
      <p:bldP spid="10" grpId="0" animBg="1"/>
      <p:bldP spid="15" grpId="0" animBg="1"/>
      <p:bldP spid="16" grpId="0" animBg="1"/>
      <p:bldP spid="21" grpId="0" animBg="1"/>
      <p:bldP spid="2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859778" y="610589"/>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151617"/>
                </a:solidFill>
                <a:latin typeface="Montserrat Black" pitchFamily="34" charset="0"/>
                <a:ea typeface="Montserrat Black" pitchFamily="34" charset="-122"/>
                <a:cs typeface="Montserrat Black" pitchFamily="34" charset="-120"/>
              </a:rPr>
              <a:t>MODULE 7</a:t>
            </a:r>
            <a:endParaRPr lang="en-US" sz="2200" dirty="0"/>
          </a:p>
        </p:txBody>
      </p:sp>
      <p:sp>
        <p:nvSpPr>
          <p:cNvPr id="4" name="Text 1"/>
          <p:cNvSpPr/>
          <p:nvPr/>
        </p:nvSpPr>
        <p:spPr>
          <a:xfrm>
            <a:off x="859778" y="1191733"/>
            <a:ext cx="5856923" cy="708779"/>
          </a:xfrm>
          <a:prstGeom prst="rect">
            <a:avLst/>
          </a:prstGeom>
          <a:noFill/>
          <a:ln/>
        </p:spPr>
        <p:txBody>
          <a:bodyPr wrap="none" lIns="0" tIns="0" rIns="0" bIns="0" rtlCol="0" anchor="t"/>
          <a:lstStyle/>
          <a:p>
            <a:pPr marL="0" indent="0" algn="l">
              <a:lnSpc>
                <a:spcPts val="5550"/>
              </a:lnSpc>
              <a:buNone/>
            </a:pPr>
            <a:r>
              <a:rPr lang="en-US" sz="4450" b="1" dirty="0">
                <a:solidFill>
                  <a:srgbClr val="151617"/>
                </a:solidFill>
                <a:latin typeface="Montserrat Black" pitchFamily="34" charset="0"/>
                <a:ea typeface="Montserrat Black" pitchFamily="34" charset="-122"/>
                <a:cs typeface="Montserrat Black" pitchFamily="34" charset="-120"/>
              </a:rPr>
              <a:t>Intelligent Chatbot</a:t>
            </a:r>
            <a:endParaRPr lang="en-US" sz="4450" dirty="0"/>
          </a:p>
        </p:txBody>
      </p:sp>
      <p:sp>
        <p:nvSpPr>
          <p:cNvPr id="5" name="Shape 2"/>
          <p:cNvSpPr/>
          <p:nvPr/>
        </p:nvSpPr>
        <p:spPr>
          <a:xfrm>
            <a:off x="793790" y="2519708"/>
            <a:ext cx="3664744" cy="1685092"/>
          </a:xfrm>
          <a:prstGeom prst="roundRect">
            <a:avLst>
              <a:gd name="adj" fmla="val 32306"/>
            </a:avLst>
          </a:prstGeom>
          <a:solidFill>
            <a:srgbClr val="F8ECE4"/>
          </a:solidFill>
          <a:ln w="7620">
            <a:solidFill>
              <a:srgbClr val="151617"/>
            </a:solidFill>
            <a:prstDash val="solid"/>
          </a:ln>
          <a:effectLst>
            <a:outerShdw dist="20320" dir="2700000" algn="bl" rotWithShape="0">
              <a:srgbClr val="151617">
                <a:alpha val="100000"/>
              </a:srgbClr>
            </a:outerShdw>
          </a:effectLst>
        </p:spPr>
      </p:sp>
      <p:sp>
        <p:nvSpPr>
          <p:cNvPr id="6" name="Text 3"/>
          <p:cNvSpPr/>
          <p:nvPr/>
        </p:nvSpPr>
        <p:spPr>
          <a:xfrm>
            <a:off x="1028224" y="2754142"/>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151617"/>
                </a:solidFill>
                <a:latin typeface="Montserrat Black" pitchFamily="34" charset="0"/>
                <a:ea typeface="Montserrat Black" pitchFamily="34" charset="-122"/>
                <a:cs typeface="Montserrat Black" pitchFamily="34" charset="-120"/>
              </a:rPr>
              <a:t>Importance</a:t>
            </a:r>
            <a:endParaRPr lang="en-US" sz="2200" dirty="0"/>
          </a:p>
        </p:txBody>
      </p:sp>
      <p:sp>
        <p:nvSpPr>
          <p:cNvPr id="7" name="Text 4"/>
          <p:cNvSpPr/>
          <p:nvPr/>
        </p:nvSpPr>
        <p:spPr>
          <a:xfrm>
            <a:off x="1028224" y="3244561"/>
            <a:ext cx="3195876" cy="725805"/>
          </a:xfrm>
          <a:prstGeom prst="rect">
            <a:avLst/>
          </a:prstGeom>
          <a:noFill/>
          <a:ln/>
        </p:spPr>
        <p:txBody>
          <a:bodyPr wrap="square" lIns="0" tIns="0" rIns="0" bIns="0" rtlCol="0" anchor="t"/>
          <a:lstStyle/>
          <a:p>
            <a:pPr marL="0" indent="0" algn="l">
              <a:lnSpc>
                <a:spcPts val="2850"/>
              </a:lnSpc>
              <a:buNone/>
            </a:pPr>
            <a:r>
              <a:rPr lang="en-US" sz="1750" dirty="0">
                <a:solidFill>
                  <a:srgbClr val="151617"/>
                </a:solidFill>
                <a:latin typeface="Inconsolata" pitchFamily="34" charset="0"/>
                <a:ea typeface="Inconsolata" pitchFamily="34" charset="-122"/>
                <a:cs typeface="Inconsolata" pitchFamily="34" charset="-120"/>
              </a:rPr>
              <a:t>24/7 assistance, faculty support</a:t>
            </a:r>
            <a:endParaRPr lang="en-US" sz="1750" dirty="0"/>
          </a:p>
        </p:txBody>
      </p:sp>
      <p:sp>
        <p:nvSpPr>
          <p:cNvPr id="8" name="Shape 5"/>
          <p:cNvSpPr/>
          <p:nvPr/>
        </p:nvSpPr>
        <p:spPr>
          <a:xfrm>
            <a:off x="4685348" y="2519708"/>
            <a:ext cx="3664863" cy="1685092"/>
          </a:xfrm>
          <a:prstGeom prst="roundRect">
            <a:avLst>
              <a:gd name="adj" fmla="val 32306"/>
            </a:avLst>
          </a:prstGeom>
          <a:solidFill>
            <a:srgbClr val="F8ECE4"/>
          </a:solidFill>
          <a:ln w="7620">
            <a:solidFill>
              <a:srgbClr val="151617"/>
            </a:solidFill>
            <a:prstDash val="solid"/>
          </a:ln>
          <a:effectLst>
            <a:outerShdw dist="20320" dir="2700000" algn="bl" rotWithShape="0">
              <a:srgbClr val="151617">
                <a:alpha val="100000"/>
              </a:srgbClr>
            </a:outerShdw>
          </a:effectLst>
        </p:spPr>
      </p:sp>
      <p:sp>
        <p:nvSpPr>
          <p:cNvPr id="9" name="Text 6"/>
          <p:cNvSpPr/>
          <p:nvPr/>
        </p:nvSpPr>
        <p:spPr>
          <a:xfrm>
            <a:off x="4919782" y="2754142"/>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151617"/>
                </a:solidFill>
                <a:latin typeface="Montserrat Black" pitchFamily="34" charset="0"/>
                <a:ea typeface="Montserrat Black" pitchFamily="34" charset="-122"/>
                <a:cs typeface="Montserrat Black" pitchFamily="34" charset="-120"/>
              </a:rPr>
              <a:t>Real-life example</a:t>
            </a:r>
            <a:endParaRPr lang="en-US" sz="2200" dirty="0"/>
          </a:p>
        </p:txBody>
      </p:sp>
      <p:sp>
        <p:nvSpPr>
          <p:cNvPr id="10" name="Text 7"/>
          <p:cNvSpPr/>
          <p:nvPr/>
        </p:nvSpPr>
        <p:spPr>
          <a:xfrm>
            <a:off x="4919782" y="3244561"/>
            <a:ext cx="3195995" cy="725805"/>
          </a:xfrm>
          <a:prstGeom prst="rect">
            <a:avLst/>
          </a:prstGeom>
          <a:noFill/>
          <a:ln/>
        </p:spPr>
        <p:txBody>
          <a:bodyPr wrap="square" lIns="0" tIns="0" rIns="0" bIns="0" rtlCol="0" anchor="t"/>
          <a:lstStyle/>
          <a:p>
            <a:pPr marL="0" indent="0" algn="l">
              <a:lnSpc>
                <a:spcPts val="2850"/>
              </a:lnSpc>
              <a:buNone/>
            </a:pPr>
            <a:r>
              <a:rPr lang="en-US" sz="1750" dirty="0">
                <a:solidFill>
                  <a:srgbClr val="151617"/>
                </a:solidFill>
                <a:latin typeface="Inconsolata" pitchFamily="34" charset="0"/>
                <a:ea typeface="Inconsolata" pitchFamily="34" charset="-122"/>
                <a:cs typeface="Inconsolata" pitchFamily="34" charset="-120"/>
              </a:rPr>
              <a:t>Library timings query scenario</a:t>
            </a:r>
            <a:endParaRPr lang="en-US" sz="1750" dirty="0"/>
          </a:p>
        </p:txBody>
      </p:sp>
      <p:sp>
        <p:nvSpPr>
          <p:cNvPr id="11" name="Shape 8"/>
          <p:cNvSpPr/>
          <p:nvPr/>
        </p:nvSpPr>
        <p:spPr>
          <a:xfrm>
            <a:off x="445889" y="4340888"/>
            <a:ext cx="7904322" cy="2945153"/>
          </a:xfrm>
          <a:prstGeom prst="roundRect">
            <a:avLst>
              <a:gd name="adj" fmla="val 41173"/>
            </a:avLst>
          </a:prstGeom>
          <a:solidFill>
            <a:srgbClr val="F8ECE4"/>
          </a:solidFill>
          <a:ln w="7620">
            <a:solidFill>
              <a:srgbClr val="151617"/>
            </a:solidFill>
            <a:prstDash val="solid"/>
          </a:ln>
          <a:effectLst>
            <a:outerShdw dist="20320" dir="2700000" algn="bl" rotWithShape="0">
              <a:srgbClr val="151617">
                <a:alpha val="100000"/>
              </a:srgbClr>
            </a:outerShdw>
          </a:effectLst>
        </p:spPr>
      </p:sp>
      <p:sp>
        <p:nvSpPr>
          <p:cNvPr id="12" name="Text 9"/>
          <p:cNvSpPr/>
          <p:nvPr/>
        </p:nvSpPr>
        <p:spPr>
          <a:xfrm>
            <a:off x="1028224" y="4666048"/>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151617"/>
                </a:solidFill>
                <a:latin typeface="Montserrat Black" pitchFamily="34" charset="0"/>
                <a:ea typeface="Montserrat Black" pitchFamily="34" charset="-122"/>
                <a:cs typeface="Montserrat Black" pitchFamily="34" charset="-120"/>
              </a:rPr>
              <a:t>Code snippet</a:t>
            </a:r>
            <a:endParaRPr lang="en-US" sz="2200" dirty="0"/>
          </a:p>
        </p:txBody>
      </p:sp>
      <p:sp>
        <p:nvSpPr>
          <p:cNvPr id="13" name="Text 10"/>
          <p:cNvSpPr/>
          <p:nvPr/>
        </p:nvSpPr>
        <p:spPr>
          <a:xfrm>
            <a:off x="1028224" y="5156466"/>
            <a:ext cx="7087553" cy="362903"/>
          </a:xfrm>
          <a:prstGeom prst="rect">
            <a:avLst/>
          </a:prstGeom>
          <a:noFill/>
          <a:ln/>
        </p:spPr>
        <p:txBody>
          <a:bodyPr wrap="none" lIns="0" tIns="0" rIns="0" bIns="0" rtlCol="0" anchor="t"/>
          <a:lstStyle/>
          <a:p>
            <a:pPr>
              <a:lnSpc>
                <a:spcPts val="2850"/>
              </a:lnSpc>
            </a:pPr>
            <a:r>
              <a:rPr lang="en-US" sz="1500" dirty="0" err="1">
                <a:latin typeface="Consolas" panose="020B0609020204030204" pitchFamily="49" charset="0"/>
              </a:rPr>
              <a:t>async</a:t>
            </a:r>
            <a:r>
              <a:rPr lang="en-US" sz="1500" dirty="0">
                <a:latin typeface="Consolas" panose="020B0609020204030204" pitchFamily="49" charset="0"/>
              </a:rPr>
              <a:t> function </a:t>
            </a:r>
            <a:r>
              <a:rPr lang="en-US" sz="1500" dirty="0" err="1">
                <a:latin typeface="Consolas" panose="020B0609020204030204" pitchFamily="49" charset="0"/>
              </a:rPr>
              <a:t>processMessage</a:t>
            </a:r>
            <a:r>
              <a:rPr lang="en-US" sz="1500" dirty="0">
                <a:latin typeface="Consolas" panose="020B0609020204030204" pitchFamily="49" charset="0"/>
              </a:rPr>
              <a:t>(message) </a:t>
            </a:r>
            <a:r>
              <a:rPr lang="en-US" sz="1500" dirty="0" smtClean="0">
                <a:latin typeface="Consolas" panose="020B0609020204030204" pitchFamily="49" charset="0"/>
              </a:rPr>
              <a:t>{</a:t>
            </a:r>
          </a:p>
          <a:p>
            <a:pPr>
              <a:lnSpc>
                <a:spcPts val="2850"/>
              </a:lnSpc>
            </a:pPr>
            <a:r>
              <a:rPr lang="en-US" sz="1500" dirty="0" smtClean="0">
                <a:latin typeface="Consolas" panose="020B0609020204030204" pitchFamily="49" charset="0"/>
              </a:rPr>
              <a:t> </a:t>
            </a:r>
            <a:r>
              <a:rPr lang="en-US" sz="1500" dirty="0" err="1">
                <a:latin typeface="Consolas" panose="020B0609020204030204" pitchFamily="49" charset="0"/>
              </a:rPr>
              <a:t>const</a:t>
            </a:r>
            <a:r>
              <a:rPr lang="en-US" sz="1500" dirty="0">
                <a:latin typeface="Consolas" panose="020B0609020204030204" pitchFamily="49" charset="0"/>
              </a:rPr>
              <a:t> </a:t>
            </a:r>
            <a:r>
              <a:rPr lang="en-US" sz="1500" dirty="0" err="1">
                <a:latin typeface="Consolas" panose="020B0609020204030204" pitchFamily="49" charset="0"/>
              </a:rPr>
              <a:t>kbResponse</a:t>
            </a:r>
            <a:r>
              <a:rPr lang="en-US" sz="1500" dirty="0">
                <a:latin typeface="Consolas" panose="020B0609020204030204" pitchFamily="49" charset="0"/>
              </a:rPr>
              <a:t> = </a:t>
            </a:r>
            <a:r>
              <a:rPr lang="en-US" sz="1500" dirty="0" err="1">
                <a:latin typeface="Consolas" panose="020B0609020204030204" pitchFamily="49" charset="0"/>
              </a:rPr>
              <a:t>searchKnowledgeBase</a:t>
            </a:r>
            <a:r>
              <a:rPr lang="en-US" sz="1500" dirty="0">
                <a:latin typeface="Consolas" panose="020B0609020204030204" pitchFamily="49" charset="0"/>
              </a:rPr>
              <a:t>(message</a:t>
            </a:r>
            <a:r>
              <a:rPr lang="en-US" sz="1500" dirty="0" smtClean="0">
                <a:latin typeface="Consolas" panose="020B0609020204030204" pitchFamily="49" charset="0"/>
              </a:rPr>
              <a:t>);</a:t>
            </a:r>
          </a:p>
          <a:p>
            <a:pPr>
              <a:lnSpc>
                <a:spcPts val="2850"/>
              </a:lnSpc>
            </a:pPr>
            <a:r>
              <a:rPr lang="en-US" sz="1500" dirty="0" smtClean="0">
                <a:latin typeface="Consolas" panose="020B0609020204030204" pitchFamily="49" charset="0"/>
              </a:rPr>
              <a:t> </a:t>
            </a:r>
            <a:r>
              <a:rPr lang="en-US" sz="1500" dirty="0">
                <a:latin typeface="Consolas" panose="020B0609020204030204" pitchFamily="49" charset="0"/>
              </a:rPr>
              <a:t>if (</a:t>
            </a:r>
            <a:r>
              <a:rPr lang="en-US" sz="1500" dirty="0" err="1">
                <a:latin typeface="Consolas" panose="020B0609020204030204" pitchFamily="49" charset="0"/>
              </a:rPr>
              <a:t>kbResponse</a:t>
            </a:r>
            <a:r>
              <a:rPr lang="en-US" sz="1500" dirty="0">
                <a:latin typeface="Consolas" panose="020B0609020204030204" pitchFamily="49" charset="0"/>
              </a:rPr>
              <a:t>) return </a:t>
            </a:r>
            <a:r>
              <a:rPr lang="en-US" sz="1500" dirty="0" err="1">
                <a:latin typeface="Consolas" panose="020B0609020204030204" pitchFamily="49" charset="0"/>
              </a:rPr>
              <a:t>kbResponse</a:t>
            </a:r>
            <a:r>
              <a:rPr lang="en-US" sz="1500" dirty="0">
                <a:latin typeface="Consolas" panose="020B0609020204030204" pitchFamily="49" charset="0"/>
              </a:rPr>
              <a:t>; </a:t>
            </a:r>
            <a:endParaRPr lang="en-US" sz="1500" dirty="0" smtClean="0">
              <a:latin typeface="Consolas" panose="020B0609020204030204" pitchFamily="49" charset="0"/>
            </a:endParaRPr>
          </a:p>
          <a:p>
            <a:pPr>
              <a:lnSpc>
                <a:spcPts val="2850"/>
              </a:lnSpc>
            </a:pPr>
            <a:r>
              <a:rPr lang="en-US" sz="1500" dirty="0" err="1" smtClean="0">
                <a:latin typeface="Consolas" panose="020B0609020204030204" pitchFamily="49" charset="0"/>
              </a:rPr>
              <a:t>const</a:t>
            </a:r>
            <a:r>
              <a:rPr lang="en-US" sz="1500" dirty="0" smtClean="0">
                <a:latin typeface="Consolas" panose="020B0609020204030204" pitchFamily="49" charset="0"/>
              </a:rPr>
              <a:t> </a:t>
            </a:r>
            <a:r>
              <a:rPr lang="en-US" sz="1500" dirty="0" err="1">
                <a:latin typeface="Consolas" panose="020B0609020204030204" pitchFamily="49" charset="0"/>
              </a:rPr>
              <a:t>aiResponse</a:t>
            </a:r>
            <a:r>
              <a:rPr lang="en-US" sz="1500" dirty="0">
                <a:latin typeface="Consolas" panose="020B0609020204030204" pitchFamily="49" charset="0"/>
              </a:rPr>
              <a:t> = await </a:t>
            </a:r>
            <a:r>
              <a:rPr lang="en-US" sz="1500" dirty="0" err="1">
                <a:latin typeface="Consolas" panose="020B0609020204030204" pitchFamily="49" charset="0"/>
              </a:rPr>
              <a:t>callAI_API</a:t>
            </a:r>
            <a:r>
              <a:rPr lang="en-US" sz="1500" dirty="0">
                <a:latin typeface="Consolas" panose="020B0609020204030204" pitchFamily="49" charset="0"/>
              </a:rPr>
              <a:t>(message</a:t>
            </a:r>
            <a:r>
              <a:rPr lang="en-US" sz="1500" dirty="0" smtClean="0">
                <a:latin typeface="Consolas" panose="020B0609020204030204" pitchFamily="49" charset="0"/>
              </a:rPr>
              <a:t>);</a:t>
            </a:r>
          </a:p>
          <a:p>
            <a:pPr>
              <a:lnSpc>
                <a:spcPts val="2850"/>
              </a:lnSpc>
            </a:pPr>
            <a:r>
              <a:rPr lang="en-US" sz="1500" dirty="0" smtClean="0">
                <a:latin typeface="Consolas" panose="020B0609020204030204" pitchFamily="49" charset="0"/>
              </a:rPr>
              <a:t> </a:t>
            </a:r>
            <a:r>
              <a:rPr lang="en-US" sz="1500" dirty="0">
                <a:latin typeface="Consolas" panose="020B0609020204030204" pitchFamily="49" charset="0"/>
              </a:rPr>
              <a:t>return </a:t>
            </a:r>
            <a:r>
              <a:rPr lang="en-US" sz="1500" dirty="0" err="1">
                <a:latin typeface="Consolas" panose="020B0609020204030204" pitchFamily="49" charset="0"/>
              </a:rPr>
              <a:t>aiResponse</a:t>
            </a:r>
            <a:r>
              <a:rPr lang="en-US" sz="1500" dirty="0">
                <a:latin typeface="Consolas" panose="020B0609020204030204" pitchFamily="49" charset="0"/>
              </a:rPr>
              <a:t>; }</a:t>
            </a:r>
          </a:p>
        </p:txBody>
      </p:sp>
      <p:pic>
        <p:nvPicPr>
          <p:cNvPr id="3074" name="Picture 2" descr="A futuristic chatbot assistant visualization with a friendly AI avatar surrounded by floating conversation elements, language understanding symbols, and neural network patterns, featuring warm colors and approachable desig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98112" y="196770"/>
            <a:ext cx="5770242" cy="78823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835040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Effect transition="in" filter="barn(outVertical)">
                                      <p:cBhvr>
                                        <p:cTn id="7" dur="500"/>
                                        <p:tgtEl>
                                          <p:spTgt spid="307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down)">
                                      <p:cBhvr>
                                        <p:cTn id="12" dur="500"/>
                                        <p:tgtEl>
                                          <p:spTgt spid="3"/>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down)">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12" fill="hold" nodeType="clickEffect">
                                  <p:stCondLst>
                                    <p:cond delay="0"/>
                                  </p:stCondLst>
                                  <p:childTnLst>
                                    <p:set>
                                      <p:cBhvr>
                                        <p:cTn id="19" dur="1" fill="hold">
                                          <p:stCondLst>
                                            <p:cond delay="0"/>
                                          </p:stCondLst>
                                        </p:cTn>
                                        <p:tgtEl>
                                          <p:spTgt spid="5"/>
                                        </p:tgtEl>
                                        <p:attrNameLst>
                                          <p:attrName>style.visibility</p:attrName>
                                        </p:attrNameLst>
                                      </p:cBhvr>
                                      <p:to>
                                        <p:strVal val="visible"/>
                                      </p:to>
                                    </p:set>
                                    <p:anim calcmode="lin" valueType="num">
                                      <p:cBhvr additive="base">
                                        <p:cTn id="20" dur="500" fill="hold"/>
                                        <p:tgtEl>
                                          <p:spTgt spid="5"/>
                                        </p:tgtEl>
                                        <p:attrNameLst>
                                          <p:attrName>ppt_x</p:attrName>
                                        </p:attrNameLst>
                                      </p:cBhvr>
                                      <p:tavLst>
                                        <p:tav tm="0">
                                          <p:val>
                                            <p:strVal val="0-#ppt_w/2"/>
                                          </p:val>
                                        </p:tav>
                                        <p:tav tm="100000">
                                          <p:val>
                                            <p:strVal val="#ppt_x"/>
                                          </p:val>
                                        </p:tav>
                                      </p:tavLst>
                                    </p:anim>
                                    <p:anim calcmode="lin" valueType="num">
                                      <p:cBhvr additive="base">
                                        <p:cTn id="21" dur="500" fill="hold"/>
                                        <p:tgtEl>
                                          <p:spTgt spid="5"/>
                                        </p:tgtEl>
                                        <p:attrNameLst>
                                          <p:attrName>ppt_y</p:attrName>
                                        </p:attrNameLst>
                                      </p:cBhvr>
                                      <p:tavLst>
                                        <p:tav tm="0">
                                          <p:val>
                                            <p:strVal val="1+#ppt_h/2"/>
                                          </p:val>
                                        </p:tav>
                                        <p:tav tm="100000">
                                          <p:val>
                                            <p:strVal val="#ppt_y"/>
                                          </p:val>
                                        </p:tav>
                                      </p:tavLst>
                                    </p:anim>
                                  </p:childTnLst>
                                </p:cTn>
                              </p:par>
                              <p:par>
                                <p:cTn id="22" presetID="2" presetClass="entr" presetSubtype="12" fill="hold" grpId="0" nodeType="withEffect">
                                  <p:stCondLst>
                                    <p:cond delay="0"/>
                                  </p:stCondLst>
                                  <p:childTnLst>
                                    <p:set>
                                      <p:cBhvr>
                                        <p:cTn id="23" dur="1" fill="hold">
                                          <p:stCondLst>
                                            <p:cond delay="0"/>
                                          </p:stCondLst>
                                        </p:cTn>
                                        <p:tgtEl>
                                          <p:spTgt spid="6"/>
                                        </p:tgtEl>
                                        <p:attrNameLst>
                                          <p:attrName>style.visibility</p:attrName>
                                        </p:attrNameLst>
                                      </p:cBhvr>
                                      <p:to>
                                        <p:strVal val="visible"/>
                                      </p:to>
                                    </p:set>
                                    <p:anim calcmode="lin" valueType="num">
                                      <p:cBhvr additive="base">
                                        <p:cTn id="24" dur="500" fill="hold"/>
                                        <p:tgtEl>
                                          <p:spTgt spid="6"/>
                                        </p:tgtEl>
                                        <p:attrNameLst>
                                          <p:attrName>ppt_x</p:attrName>
                                        </p:attrNameLst>
                                      </p:cBhvr>
                                      <p:tavLst>
                                        <p:tav tm="0">
                                          <p:val>
                                            <p:strVal val="0-#ppt_w/2"/>
                                          </p:val>
                                        </p:tav>
                                        <p:tav tm="100000">
                                          <p:val>
                                            <p:strVal val="#ppt_x"/>
                                          </p:val>
                                        </p:tav>
                                      </p:tavLst>
                                    </p:anim>
                                    <p:anim calcmode="lin" valueType="num">
                                      <p:cBhvr additive="base">
                                        <p:cTn id="25" dur="500" fill="hold"/>
                                        <p:tgtEl>
                                          <p:spTgt spid="6"/>
                                        </p:tgtEl>
                                        <p:attrNameLst>
                                          <p:attrName>ppt_y</p:attrName>
                                        </p:attrNameLst>
                                      </p:cBhvr>
                                      <p:tavLst>
                                        <p:tav tm="0">
                                          <p:val>
                                            <p:strVal val="1+#ppt_h/2"/>
                                          </p:val>
                                        </p:tav>
                                        <p:tav tm="100000">
                                          <p:val>
                                            <p:strVal val="#ppt_y"/>
                                          </p:val>
                                        </p:tav>
                                      </p:tavLst>
                                    </p:anim>
                                  </p:childTnLst>
                                </p:cTn>
                              </p:par>
                              <p:par>
                                <p:cTn id="26" presetID="2" presetClass="entr" presetSubtype="12" fill="hold" grpId="0" nodeType="withEffect">
                                  <p:stCondLst>
                                    <p:cond delay="0"/>
                                  </p:stCondLst>
                                  <p:childTnLst>
                                    <p:set>
                                      <p:cBhvr>
                                        <p:cTn id="27" dur="1" fill="hold">
                                          <p:stCondLst>
                                            <p:cond delay="0"/>
                                          </p:stCondLst>
                                        </p:cTn>
                                        <p:tgtEl>
                                          <p:spTgt spid="7"/>
                                        </p:tgtEl>
                                        <p:attrNameLst>
                                          <p:attrName>style.visibility</p:attrName>
                                        </p:attrNameLst>
                                      </p:cBhvr>
                                      <p:to>
                                        <p:strVal val="visible"/>
                                      </p:to>
                                    </p:set>
                                    <p:anim calcmode="lin" valueType="num">
                                      <p:cBhvr additive="base">
                                        <p:cTn id="28" dur="500" fill="hold"/>
                                        <p:tgtEl>
                                          <p:spTgt spid="7"/>
                                        </p:tgtEl>
                                        <p:attrNameLst>
                                          <p:attrName>ppt_x</p:attrName>
                                        </p:attrNameLst>
                                      </p:cBhvr>
                                      <p:tavLst>
                                        <p:tav tm="0">
                                          <p:val>
                                            <p:strVal val="0-#ppt_w/2"/>
                                          </p:val>
                                        </p:tav>
                                        <p:tav tm="100000">
                                          <p:val>
                                            <p:strVal val="#ppt_x"/>
                                          </p:val>
                                        </p:tav>
                                      </p:tavLst>
                                    </p:anim>
                                    <p:anim calcmode="lin" valueType="num">
                                      <p:cBhvr additive="base">
                                        <p:cTn id="29"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6" fill="hold" nodeType="clickEffect">
                                  <p:stCondLst>
                                    <p:cond delay="0"/>
                                  </p:stCondLst>
                                  <p:childTnLst>
                                    <p:set>
                                      <p:cBhvr>
                                        <p:cTn id="33" dur="1" fill="hold">
                                          <p:stCondLst>
                                            <p:cond delay="0"/>
                                          </p:stCondLst>
                                        </p:cTn>
                                        <p:tgtEl>
                                          <p:spTgt spid="8"/>
                                        </p:tgtEl>
                                        <p:attrNameLst>
                                          <p:attrName>style.visibility</p:attrName>
                                        </p:attrNameLst>
                                      </p:cBhvr>
                                      <p:to>
                                        <p:strVal val="visible"/>
                                      </p:to>
                                    </p:set>
                                    <p:anim calcmode="lin" valueType="num">
                                      <p:cBhvr additive="base">
                                        <p:cTn id="34" dur="500" fill="hold"/>
                                        <p:tgtEl>
                                          <p:spTgt spid="8"/>
                                        </p:tgtEl>
                                        <p:attrNameLst>
                                          <p:attrName>ppt_x</p:attrName>
                                        </p:attrNameLst>
                                      </p:cBhvr>
                                      <p:tavLst>
                                        <p:tav tm="0">
                                          <p:val>
                                            <p:strVal val="1+#ppt_w/2"/>
                                          </p:val>
                                        </p:tav>
                                        <p:tav tm="100000">
                                          <p:val>
                                            <p:strVal val="#ppt_x"/>
                                          </p:val>
                                        </p:tav>
                                      </p:tavLst>
                                    </p:anim>
                                    <p:anim calcmode="lin" valueType="num">
                                      <p:cBhvr additive="base">
                                        <p:cTn id="35" dur="500" fill="hold"/>
                                        <p:tgtEl>
                                          <p:spTgt spid="8"/>
                                        </p:tgtEl>
                                        <p:attrNameLst>
                                          <p:attrName>ppt_y</p:attrName>
                                        </p:attrNameLst>
                                      </p:cBhvr>
                                      <p:tavLst>
                                        <p:tav tm="0">
                                          <p:val>
                                            <p:strVal val="1+#ppt_h/2"/>
                                          </p:val>
                                        </p:tav>
                                        <p:tav tm="100000">
                                          <p:val>
                                            <p:strVal val="#ppt_y"/>
                                          </p:val>
                                        </p:tav>
                                      </p:tavLst>
                                    </p:anim>
                                  </p:childTnLst>
                                </p:cTn>
                              </p:par>
                              <p:par>
                                <p:cTn id="36" presetID="2" presetClass="entr" presetSubtype="6" fill="hold" grpId="0" nodeType="withEffect">
                                  <p:stCondLst>
                                    <p:cond delay="0"/>
                                  </p:stCondLst>
                                  <p:childTnLst>
                                    <p:set>
                                      <p:cBhvr>
                                        <p:cTn id="37" dur="1" fill="hold">
                                          <p:stCondLst>
                                            <p:cond delay="0"/>
                                          </p:stCondLst>
                                        </p:cTn>
                                        <p:tgtEl>
                                          <p:spTgt spid="9"/>
                                        </p:tgtEl>
                                        <p:attrNameLst>
                                          <p:attrName>style.visibility</p:attrName>
                                        </p:attrNameLst>
                                      </p:cBhvr>
                                      <p:to>
                                        <p:strVal val="visible"/>
                                      </p:to>
                                    </p:set>
                                    <p:anim calcmode="lin" valueType="num">
                                      <p:cBhvr additive="base">
                                        <p:cTn id="38" dur="500" fill="hold"/>
                                        <p:tgtEl>
                                          <p:spTgt spid="9"/>
                                        </p:tgtEl>
                                        <p:attrNameLst>
                                          <p:attrName>ppt_x</p:attrName>
                                        </p:attrNameLst>
                                      </p:cBhvr>
                                      <p:tavLst>
                                        <p:tav tm="0">
                                          <p:val>
                                            <p:strVal val="1+#ppt_w/2"/>
                                          </p:val>
                                        </p:tav>
                                        <p:tav tm="100000">
                                          <p:val>
                                            <p:strVal val="#ppt_x"/>
                                          </p:val>
                                        </p:tav>
                                      </p:tavLst>
                                    </p:anim>
                                    <p:anim calcmode="lin" valueType="num">
                                      <p:cBhvr additive="base">
                                        <p:cTn id="39" dur="500" fill="hold"/>
                                        <p:tgtEl>
                                          <p:spTgt spid="9"/>
                                        </p:tgtEl>
                                        <p:attrNameLst>
                                          <p:attrName>ppt_y</p:attrName>
                                        </p:attrNameLst>
                                      </p:cBhvr>
                                      <p:tavLst>
                                        <p:tav tm="0">
                                          <p:val>
                                            <p:strVal val="1+#ppt_h/2"/>
                                          </p:val>
                                        </p:tav>
                                        <p:tav tm="100000">
                                          <p:val>
                                            <p:strVal val="#ppt_y"/>
                                          </p:val>
                                        </p:tav>
                                      </p:tavLst>
                                    </p:anim>
                                  </p:childTnLst>
                                </p:cTn>
                              </p:par>
                              <p:par>
                                <p:cTn id="40" presetID="2" presetClass="entr" presetSubtype="6" fill="hold" grpId="0" nodeType="withEffect">
                                  <p:stCondLst>
                                    <p:cond delay="0"/>
                                  </p:stCondLst>
                                  <p:childTnLst>
                                    <p:set>
                                      <p:cBhvr>
                                        <p:cTn id="41" dur="1" fill="hold">
                                          <p:stCondLst>
                                            <p:cond delay="0"/>
                                          </p:stCondLst>
                                        </p:cTn>
                                        <p:tgtEl>
                                          <p:spTgt spid="10"/>
                                        </p:tgtEl>
                                        <p:attrNameLst>
                                          <p:attrName>style.visibility</p:attrName>
                                        </p:attrNameLst>
                                      </p:cBhvr>
                                      <p:to>
                                        <p:strVal val="visible"/>
                                      </p:to>
                                    </p:set>
                                    <p:anim calcmode="lin" valueType="num">
                                      <p:cBhvr additive="base">
                                        <p:cTn id="42" dur="500" fill="hold"/>
                                        <p:tgtEl>
                                          <p:spTgt spid="10"/>
                                        </p:tgtEl>
                                        <p:attrNameLst>
                                          <p:attrName>ppt_x</p:attrName>
                                        </p:attrNameLst>
                                      </p:cBhvr>
                                      <p:tavLst>
                                        <p:tav tm="0">
                                          <p:val>
                                            <p:strVal val="1+#ppt_w/2"/>
                                          </p:val>
                                        </p:tav>
                                        <p:tav tm="100000">
                                          <p:val>
                                            <p:strVal val="#ppt_x"/>
                                          </p:val>
                                        </p:tav>
                                      </p:tavLst>
                                    </p:anim>
                                    <p:anim calcmode="lin" valueType="num">
                                      <p:cBhvr additive="base">
                                        <p:cTn id="43"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 presetClass="entr" presetSubtype="4" fill="hold" nodeType="clickEffect">
                                  <p:stCondLst>
                                    <p:cond delay="0"/>
                                  </p:stCondLst>
                                  <p:childTnLst>
                                    <p:set>
                                      <p:cBhvr>
                                        <p:cTn id="47" dur="1" fill="hold">
                                          <p:stCondLst>
                                            <p:cond delay="0"/>
                                          </p:stCondLst>
                                        </p:cTn>
                                        <p:tgtEl>
                                          <p:spTgt spid="11"/>
                                        </p:tgtEl>
                                        <p:attrNameLst>
                                          <p:attrName>style.visibility</p:attrName>
                                        </p:attrNameLst>
                                      </p:cBhvr>
                                      <p:to>
                                        <p:strVal val="visible"/>
                                      </p:to>
                                    </p:set>
                                    <p:anim calcmode="lin" valueType="num">
                                      <p:cBhvr additive="base">
                                        <p:cTn id="48" dur="500" fill="hold"/>
                                        <p:tgtEl>
                                          <p:spTgt spid="11"/>
                                        </p:tgtEl>
                                        <p:attrNameLst>
                                          <p:attrName>ppt_x</p:attrName>
                                        </p:attrNameLst>
                                      </p:cBhvr>
                                      <p:tavLst>
                                        <p:tav tm="0">
                                          <p:val>
                                            <p:strVal val="#ppt_x"/>
                                          </p:val>
                                        </p:tav>
                                        <p:tav tm="100000">
                                          <p:val>
                                            <p:strVal val="#ppt_x"/>
                                          </p:val>
                                        </p:tav>
                                      </p:tavLst>
                                    </p:anim>
                                    <p:anim calcmode="lin" valueType="num">
                                      <p:cBhvr additive="base">
                                        <p:cTn id="49" dur="500" fill="hold"/>
                                        <p:tgtEl>
                                          <p:spTgt spid="11"/>
                                        </p:tgtEl>
                                        <p:attrNameLst>
                                          <p:attrName>ppt_y</p:attrName>
                                        </p:attrNameLst>
                                      </p:cBhvr>
                                      <p:tavLst>
                                        <p:tav tm="0">
                                          <p:val>
                                            <p:strVal val="1+#ppt_h/2"/>
                                          </p:val>
                                        </p:tav>
                                        <p:tav tm="100000">
                                          <p:val>
                                            <p:strVal val="#ppt_y"/>
                                          </p:val>
                                        </p:tav>
                                      </p:tavLst>
                                    </p:anim>
                                  </p:childTnLst>
                                </p:cTn>
                              </p:par>
                              <p:par>
                                <p:cTn id="50" presetID="2" presetClass="entr" presetSubtype="4" fill="hold" grpId="0" nodeType="withEffect">
                                  <p:stCondLst>
                                    <p:cond delay="0"/>
                                  </p:stCondLst>
                                  <p:childTnLst>
                                    <p:set>
                                      <p:cBhvr>
                                        <p:cTn id="51" dur="1" fill="hold">
                                          <p:stCondLst>
                                            <p:cond delay="0"/>
                                          </p:stCondLst>
                                        </p:cTn>
                                        <p:tgtEl>
                                          <p:spTgt spid="12"/>
                                        </p:tgtEl>
                                        <p:attrNameLst>
                                          <p:attrName>style.visibility</p:attrName>
                                        </p:attrNameLst>
                                      </p:cBhvr>
                                      <p:to>
                                        <p:strVal val="visible"/>
                                      </p:to>
                                    </p:set>
                                    <p:anim calcmode="lin" valueType="num">
                                      <p:cBhvr additive="base">
                                        <p:cTn id="52" dur="500" fill="hold"/>
                                        <p:tgtEl>
                                          <p:spTgt spid="12"/>
                                        </p:tgtEl>
                                        <p:attrNameLst>
                                          <p:attrName>ppt_x</p:attrName>
                                        </p:attrNameLst>
                                      </p:cBhvr>
                                      <p:tavLst>
                                        <p:tav tm="0">
                                          <p:val>
                                            <p:strVal val="#ppt_x"/>
                                          </p:val>
                                        </p:tav>
                                        <p:tav tm="100000">
                                          <p:val>
                                            <p:strVal val="#ppt_x"/>
                                          </p:val>
                                        </p:tav>
                                      </p:tavLst>
                                    </p:anim>
                                    <p:anim calcmode="lin" valueType="num">
                                      <p:cBhvr additive="base">
                                        <p:cTn id="53" dur="500" fill="hold"/>
                                        <p:tgtEl>
                                          <p:spTgt spid="12"/>
                                        </p:tgtEl>
                                        <p:attrNameLst>
                                          <p:attrName>ppt_y</p:attrName>
                                        </p:attrNameLst>
                                      </p:cBhvr>
                                      <p:tavLst>
                                        <p:tav tm="0">
                                          <p:val>
                                            <p:strVal val="1+#ppt_h/2"/>
                                          </p:val>
                                        </p:tav>
                                        <p:tav tm="100000">
                                          <p:val>
                                            <p:strVal val="#ppt_y"/>
                                          </p:val>
                                        </p:tav>
                                      </p:tavLst>
                                    </p:anim>
                                  </p:childTnLst>
                                </p:cTn>
                              </p:par>
                              <p:par>
                                <p:cTn id="54" presetID="2" presetClass="entr" presetSubtype="4" fill="hold" grpId="0" nodeType="withEffect">
                                  <p:stCondLst>
                                    <p:cond delay="0"/>
                                  </p:stCondLst>
                                  <p:childTnLst>
                                    <p:set>
                                      <p:cBhvr>
                                        <p:cTn id="55" dur="1" fill="hold">
                                          <p:stCondLst>
                                            <p:cond delay="0"/>
                                          </p:stCondLst>
                                        </p:cTn>
                                        <p:tgtEl>
                                          <p:spTgt spid="13"/>
                                        </p:tgtEl>
                                        <p:attrNameLst>
                                          <p:attrName>style.visibility</p:attrName>
                                        </p:attrNameLst>
                                      </p:cBhvr>
                                      <p:to>
                                        <p:strVal val="visible"/>
                                      </p:to>
                                    </p:set>
                                    <p:anim calcmode="lin" valueType="num">
                                      <p:cBhvr additive="base">
                                        <p:cTn id="56" dur="500" fill="hold"/>
                                        <p:tgtEl>
                                          <p:spTgt spid="13"/>
                                        </p:tgtEl>
                                        <p:attrNameLst>
                                          <p:attrName>ppt_x</p:attrName>
                                        </p:attrNameLst>
                                      </p:cBhvr>
                                      <p:tavLst>
                                        <p:tav tm="0">
                                          <p:val>
                                            <p:strVal val="#ppt_x"/>
                                          </p:val>
                                        </p:tav>
                                        <p:tav tm="100000">
                                          <p:val>
                                            <p:strVal val="#ppt_x"/>
                                          </p:val>
                                        </p:tav>
                                      </p:tavLst>
                                    </p:anim>
                                    <p:anim calcmode="lin" valueType="num">
                                      <p:cBhvr additive="base">
                                        <p:cTn id="57"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6" grpId="0" animBg="1"/>
      <p:bldP spid="7" grpId="0" animBg="1"/>
      <p:bldP spid="9" grpId="0" animBg="1"/>
      <p:bldP spid="10" grpId="0" animBg="1"/>
      <p:bldP spid="12" grpId="0" animBg="1"/>
      <p:bldP spid="1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626864" y="492443"/>
            <a:ext cx="2238851" cy="279797"/>
          </a:xfrm>
          <a:prstGeom prst="rect">
            <a:avLst/>
          </a:prstGeom>
          <a:noFill/>
          <a:ln/>
        </p:spPr>
        <p:txBody>
          <a:bodyPr wrap="none" lIns="0" tIns="0" rIns="0" bIns="0" rtlCol="0" anchor="t"/>
          <a:lstStyle/>
          <a:p>
            <a:pPr marL="0" indent="0" algn="l">
              <a:lnSpc>
                <a:spcPts val="2200"/>
              </a:lnSpc>
              <a:buNone/>
            </a:pPr>
            <a:r>
              <a:rPr lang="en-US" sz="1750" b="1" dirty="0">
                <a:solidFill>
                  <a:srgbClr val="151617"/>
                </a:solidFill>
                <a:latin typeface="Montserrat Black" pitchFamily="34" charset="0"/>
                <a:ea typeface="Montserrat Black" pitchFamily="34" charset="-122"/>
                <a:cs typeface="Montserrat Black" pitchFamily="34" charset="-120"/>
              </a:rPr>
              <a:t>MODULE 8</a:t>
            </a:r>
            <a:endParaRPr lang="en-US" sz="1750" dirty="0"/>
          </a:p>
        </p:txBody>
      </p:sp>
      <p:sp>
        <p:nvSpPr>
          <p:cNvPr id="3" name="Text 1"/>
          <p:cNvSpPr/>
          <p:nvPr/>
        </p:nvSpPr>
        <p:spPr>
          <a:xfrm>
            <a:off x="626864" y="951309"/>
            <a:ext cx="5659517" cy="559713"/>
          </a:xfrm>
          <a:prstGeom prst="rect">
            <a:avLst/>
          </a:prstGeom>
          <a:noFill/>
          <a:ln/>
        </p:spPr>
        <p:txBody>
          <a:bodyPr wrap="none" lIns="0" tIns="0" rIns="0" bIns="0" rtlCol="0" anchor="t"/>
          <a:lstStyle/>
          <a:p>
            <a:pPr marL="0" indent="0" algn="l">
              <a:lnSpc>
                <a:spcPts val="4400"/>
              </a:lnSpc>
              <a:buNone/>
            </a:pPr>
            <a:r>
              <a:rPr lang="en-US" sz="3500" b="1" dirty="0">
                <a:solidFill>
                  <a:srgbClr val="151617"/>
                </a:solidFill>
                <a:latin typeface="Montserrat Black" pitchFamily="34" charset="0"/>
                <a:ea typeface="Montserrat Black" pitchFamily="34" charset="-122"/>
                <a:cs typeface="Montserrat Black" pitchFamily="34" charset="-120"/>
              </a:rPr>
              <a:t>AI-Powered Book Tools</a:t>
            </a:r>
            <a:endParaRPr lang="en-US" sz="3500" dirty="0"/>
          </a:p>
        </p:txBody>
      </p:sp>
      <p:sp>
        <p:nvSpPr>
          <p:cNvPr id="8" name="Rectangle 7"/>
          <p:cNvSpPr/>
          <p:nvPr/>
        </p:nvSpPr>
        <p:spPr>
          <a:xfrm>
            <a:off x="12815259" y="7635711"/>
            <a:ext cx="1692592" cy="593889"/>
          </a:xfrm>
          <a:prstGeom prst="rect">
            <a:avLst/>
          </a:prstGeom>
          <a:solidFill>
            <a:srgbClr val="FFCC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6"/>
          <p:cNvSpPr/>
          <p:nvPr/>
        </p:nvSpPr>
        <p:spPr>
          <a:xfrm>
            <a:off x="510921" y="5461402"/>
            <a:ext cx="2233914" cy="555584"/>
          </a:xfrm>
          <a:prstGeom prst="rect">
            <a:avLst/>
          </a:prstGeom>
          <a:noFill/>
          <a:ln/>
        </p:spPr>
        <p:txBody>
          <a:bodyPr wrap="none" lIns="0" tIns="0" rIns="0" bIns="0" rtlCol="0" anchor="t"/>
          <a:lstStyle/>
          <a:p>
            <a:pPr marL="0" indent="0" algn="l">
              <a:lnSpc>
                <a:spcPts val="2500"/>
              </a:lnSpc>
              <a:buNone/>
            </a:pPr>
            <a:r>
              <a:rPr lang="en-US" sz="2000" b="1" dirty="0">
                <a:solidFill>
                  <a:srgbClr val="151617"/>
                </a:solidFill>
                <a:latin typeface="Montserrat Black" pitchFamily="34" charset="0"/>
                <a:ea typeface="Montserrat Black" pitchFamily="34" charset="-122"/>
                <a:cs typeface="Montserrat Black" pitchFamily="34" charset="-120"/>
              </a:rPr>
              <a:t>Code Snippet</a:t>
            </a:r>
            <a:endParaRPr lang="en-US" sz="2000" dirty="0"/>
          </a:p>
        </p:txBody>
      </p:sp>
      <p:sp>
        <p:nvSpPr>
          <p:cNvPr id="10" name="Shape 7"/>
          <p:cNvSpPr/>
          <p:nvPr/>
        </p:nvSpPr>
        <p:spPr>
          <a:xfrm>
            <a:off x="422166" y="6016986"/>
            <a:ext cx="6342102" cy="1930112"/>
          </a:xfrm>
          <a:prstGeom prst="roundRect">
            <a:avLst>
              <a:gd name="adj" fmla="val 561"/>
            </a:avLst>
          </a:prstGeom>
          <a:solidFill>
            <a:srgbClr val="EBDFD7"/>
          </a:solidFill>
          <a:ln/>
        </p:spPr>
      </p:sp>
      <p:sp>
        <p:nvSpPr>
          <p:cNvPr id="12" name="Text 9"/>
          <p:cNvSpPr/>
          <p:nvPr/>
        </p:nvSpPr>
        <p:spPr>
          <a:xfrm>
            <a:off x="618023" y="6229623"/>
            <a:ext cx="5950387" cy="1601161"/>
          </a:xfrm>
          <a:prstGeom prst="rect">
            <a:avLst/>
          </a:prstGeom>
          <a:noFill/>
          <a:ln/>
        </p:spPr>
        <p:txBody>
          <a:bodyPr wrap="square" lIns="0" tIns="0" rIns="0" bIns="0" rtlCol="0" anchor="t"/>
          <a:lstStyle/>
          <a:p>
            <a:pPr>
              <a:lnSpc>
                <a:spcPts val="2550"/>
              </a:lnSpc>
            </a:pPr>
            <a:r>
              <a:rPr lang="en-US" sz="1500" dirty="0" err="1">
                <a:latin typeface="Consolas" panose="020B0609020204030204" pitchFamily="49" charset="0"/>
              </a:rPr>
              <a:t>async</a:t>
            </a:r>
            <a:r>
              <a:rPr lang="en-US" sz="1500" dirty="0">
                <a:latin typeface="Consolas" panose="020B0609020204030204" pitchFamily="49" charset="0"/>
              </a:rPr>
              <a:t> function </a:t>
            </a:r>
            <a:r>
              <a:rPr lang="en-US" sz="1500" dirty="0" err="1">
                <a:latin typeface="Consolas" panose="020B0609020204030204" pitchFamily="49" charset="0"/>
              </a:rPr>
              <a:t>summarizeText</a:t>
            </a:r>
            <a:r>
              <a:rPr lang="en-US" sz="1500" dirty="0">
                <a:latin typeface="Consolas" panose="020B0609020204030204" pitchFamily="49" charset="0"/>
              </a:rPr>
              <a:t>(text) { </a:t>
            </a:r>
            <a:endParaRPr lang="en-US" sz="1500" dirty="0" smtClean="0">
              <a:latin typeface="Consolas" panose="020B0609020204030204" pitchFamily="49" charset="0"/>
            </a:endParaRPr>
          </a:p>
          <a:p>
            <a:pPr>
              <a:lnSpc>
                <a:spcPts val="2550"/>
              </a:lnSpc>
            </a:pPr>
            <a:r>
              <a:rPr lang="en-US" sz="1500" dirty="0" err="1" smtClean="0">
                <a:latin typeface="Consolas" panose="020B0609020204030204" pitchFamily="49" charset="0"/>
              </a:rPr>
              <a:t>const</a:t>
            </a:r>
            <a:r>
              <a:rPr lang="en-US" sz="1500" dirty="0" smtClean="0">
                <a:latin typeface="Consolas" panose="020B0609020204030204" pitchFamily="49" charset="0"/>
              </a:rPr>
              <a:t> </a:t>
            </a:r>
            <a:r>
              <a:rPr lang="en-US" sz="1500" dirty="0">
                <a:latin typeface="Consolas" panose="020B0609020204030204" pitchFamily="49" charset="0"/>
              </a:rPr>
              <a:t>response = await fetch('/</a:t>
            </a:r>
            <a:r>
              <a:rPr lang="en-US" sz="1500" dirty="0" err="1">
                <a:latin typeface="Consolas" panose="020B0609020204030204" pitchFamily="49" charset="0"/>
              </a:rPr>
              <a:t>api</a:t>
            </a:r>
            <a:r>
              <a:rPr lang="en-US" sz="1500" dirty="0">
                <a:latin typeface="Consolas" panose="020B0609020204030204" pitchFamily="49" charset="0"/>
              </a:rPr>
              <a:t>/summarize', { method: 'POST', headers: {'Content-Type': 'application/</a:t>
            </a:r>
            <a:r>
              <a:rPr lang="en-US" sz="1500" dirty="0" err="1">
                <a:latin typeface="Consolas" panose="020B0609020204030204" pitchFamily="49" charset="0"/>
              </a:rPr>
              <a:t>json</a:t>
            </a:r>
            <a:r>
              <a:rPr lang="en-US" sz="1500" dirty="0">
                <a:latin typeface="Consolas" panose="020B0609020204030204" pitchFamily="49" charset="0"/>
              </a:rPr>
              <a:t>'}, body: </a:t>
            </a:r>
            <a:r>
              <a:rPr lang="en-US" sz="1500" dirty="0" err="1">
                <a:latin typeface="Consolas" panose="020B0609020204030204" pitchFamily="49" charset="0"/>
              </a:rPr>
              <a:t>JSON.stringify</a:t>
            </a:r>
            <a:r>
              <a:rPr lang="en-US" sz="1500" dirty="0">
                <a:latin typeface="Consolas" panose="020B0609020204030204" pitchFamily="49" charset="0"/>
              </a:rPr>
              <a:t>({text: text}) }); </a:t>
            </a:r>
            <a:endParaRPr lang="en-US" sz="1500" dirty="0" smtClean="0">
              <a:latin typeface="Consolas" panose="020B0609020204030204" pitchFamily="49" charset="0"/>
            </a:endParaRPr>
          </a:p>
          <a:p>
            <a:pPr>
              <a:lnSpc>
                <a:spcPts val="2550"/>
              </a:lnSpc>
            </a:pPr>
            <a:r>
              <a:rPr lang="en-US" sz="1500" dirty="0" smtClean="0">
                <a:latin typeface="Consolas" panose="020B0609020204030204" pitchFamily="49" charset="0"/>
              </a:rPr>
              <a:t>}</a:t>
            </a:r>
            <a:endParaRPr lang="en-US" sz="1500" dirty="0">
              <a:latin typeface="Consolas" panose="020B0609020204030204" pitchFamily="49" charset="0"/>
            </a:endParaRPr>
          </a:p>
        </p:txBody>
      </p:sp>
      <p:sp>
        <p:nvSpPr>
          <p:cNvPr id="18" name="Text 1"/>
          <p:cNvSpPr/>
          <p:nvPr/>
        </p:nvSpPr>
        <p:spPr>
          <a:xfrm>
            <a:off x="288131" y="1601265"/>
            <a:ext cx="2577584" cy="322183"/>
          </a:xfrm>
          <a:prstGeom prst="rect">
            <a:avLst/>
          </a:prstGeom>
          <a:noFill/>
          <a:ln/>
        </p:spPr>
        <p:txBody>
          <a:bodyPr wrap="none" lIns="0" tIns="0" rIns="0" bIns="0" rtlCol="0" anchor="t"/>
          <a:lstStyle/>
          <a:p>
            <a:pPr marL="0" indent="0" algn="l">
              <a:lnSpc>
                <a:spcPts val="2500"/>
              </a:lnSpc>
              <a:buNone/>
            </a:pPr>
            <a:r>
              <a:rPr lang="en-US" sz="2000" b="1" dirty="0">
                <a:solidFill>
                  <a:srgbClr val="151617"/>
                </a:solidFill>
                <a:latin typeface="Montserrat Black" pitchFamily="34" charset="0"/>
                <a:ea typeface="Montserrat Black" pitchFamily="34" charset="-122"/>
                <a:cs typeface="Montserrat Black" pitchFamily="34" charset="-120"/>
              </a:rPr>
              <a:t>Importance</a:t>
            </a:r>
            <a:endParaRPr lang="en-US" sz="2000" dirty="0"/>
          </a:p>
        </p:txBody>
      </p:sp>
      <p:sp>
        <p:nvSpPr>
          <p:cNvPr id="19" name="Text 2"/>
          <p:cNvSpPr/>
          <p:nvPr/>
        </p:nvSpPr>
        <p:spPr>
          <a:xfrm>
            <a:off x="511090" y="1963319"/>
            <a:ext cx="6342102" cy="989767"/>
          </a:xfrm>
          <a:prstGeom prst="rect">
            <a:avLst/>
          </a:prstGeom>
          <a:noFill/>
          <a:ln/>
        </p:spPr>
        <p:txBody>
          <a:bodyPr wrap="square" lIns="0" tIns="0" rIns="0" bIns="0" rtlCol="0" anchor="t"/>
          <a:lstStyle/>
          <a:p>
            <a:pPr>
              <a:lnSpc>
                <a:spcPts val="2550"/>
              </a:lnSpc>
            </a:pPr>
            <a:r>
              <a:rPr lang="en-US" dirty="0" smtClean="0">
                <a:latin typeface="Inconsolata" panose="020B0604020202020204" charset="0"/>
                <a:ea typeface="Inconsolata" panose="020B0604020202020204" charset="0"/>
              </a:rPr>
              <a:t>The </a:t>
            </a:r>
            <a:r>
              <a:rPr lang="en-US" dirty="0">
                <a:latin typeface="Inconsolata" panose="020B0604020202020204" charset="0"/>
                <a:ea typeface="Inconsolata" panose="020B0604020202020204" charset="0"/>
              </a:rPr>
              <a:t>Book Tools module enhances learning by providing AI-powered text processing capabilities that help students quickly understand complex academic materials through summarization, expansion, and rephrasing.</a:t>
            </a:r>
            <a:endParaRPr lang="en-US" sz="1600" dirty="0">
              <a:latin typeface="Inconsolata" panose="020B0604020202020204" charset="0"/>
              <a:ea typeface="Inconsolata" panose="020B0604020202020204" charset="0"/>
            </a:endParaRPr>
          </a:p>
        </p:txBody>
      </p:sp>
      <p:sp>
        <p:nvSpPr>
          <p:cNvPr id="20" name="Text 3"/>
          <p:cNvSpPr/>
          <p:nvPr/>
        </p:nvSpPr>
        <p:spPr>
          <a:xfrm>
            <a:off x="288131" y="3405949"/>
            <a:ext cx="2577584" cy="322183"/>
          </a:xfrm>
          <a:prstGeom prst="rect">
            <a:avLst/>
          </a:prstGeom>
          <a:noFill/>
          <a:ln/>
        </p:spPr>
        <p:txBody>
          <a:bodyPr wrap="none" lIns="0" tIns="0" rIns="0" bIns="0" rtlCol="0" anchor="t"/>
          <a:lstStyle/>
          <a:p>
            <a:pPr marL="0" indent="0" algn="l">
              <a:lnSpc>
                <a:spcPts val="2500"/>
              </a:lnSpc>
              <a:buNone/>
            </a:pPr>
            <a:r>
              <a:rPr lang="en-US" sz="2000" b="1" dirty="0">
                <a:solidFill>
                  <a:srgbClr val="151617"/>
                </a:solidFill>
                <a:latin typeface="Montserrat Black" pitchFamily="34" charset="0"/>
                <a:ea typeface="Montserrat Black" pitchFamily="34" charset="-122"/>
                <a:cs typeface="Montserrat Black" pitchFamily="34" charset="-120"/>
              </a:rPr>
              <a:t>Real-life Example</a:t>
            </a:r>
            <a:endParaRPr lang="en-US" sz="2000" dirty="0"/>
          </a:p>
        </p:txBody>
      </p:sp>
      <p:sp>
        <p:nvSpPr>
          <p:cNvPr id="21" name="Text 4"/>
          <p:cNvSpPr/>
          <p:nvPr/>
        </p:nvSpPr>
        <p:spPr>
          <a:xfrm>
            <a:off x="618023" y="3788832"/>
            <a:ext cx="6032897" cy="989767"/>
          </a:xfrm>
          <a:prstGeom prst="rect">
            <a:avLst/>
          </a:prstGeom>
          <a:noFill/>
          <a:ln/>
        </p:spPr>
        <p:txBody>
          <a:bodyPr wrap="square" lIns="0" tIns="0" rIns="0" bIns="0" rtlCol="0" anchor="t"/>
          <a:lstStyle/>
          <a:p>
            <a:pPr>
              <a:lnSpc>
                <a:spcPts val="2550"/>
              </a:lnSpc>
            </a:pPr>
            <a:r>
              <a:rPr lang="en-US" dirty="0" smtClean="0">
                <a:latin typeface="Inconsolata" panose="020B0604020202020204" charset="0"/>
                <a:ea typeface="Inconsolata" panose="020B0604020202020204" charset="0"/>
              </a:rPr>
              <a:t>“A </a:t>
            </a:r>
            <a:r>
              <a:rPr lang="en-US" dirty="0">
                <a:latin typeface="Inconsolata" panose="020B0604020202020204" charset="0"/>
                <a:ea typeface="Inconsolata" panose="020B0604020202020204" charset="0"/>
              </a:rPr>
              <a:t>student struggling with a lengthy research paper can use the tool to generate a concise summary, making it easier to grasp key concepts before an exam, or expand brief lecture notes into detailed study material</a:t>
            </a:r>
            <a:r>
              <a:rPr lang="en-US" dirty="0" smtClean="0">
                <a:latin typeface="Inconsolata" panose="020B0604020202020204" charset="0"/>
                <a:ea typeface="Inconsolata" panose="020B0604020202020204" charset="0"/>
              </a:rPr>
              <a:t>.”</a:t>
            </a:r>
            <a:endParaRPr lang="en-US" sz="1600" dirty="0">
              <a:latin typeface="Inconsolata" panose="020B0604020202020204" charset="0"/>
              <a:ea typeface="Inconsolata" panose="020B0604020202020204" charset="0"/>
            </a:endParaRPr>
          </a:p>
        </p:txBody>
      </p:sp>
      <p:sp>
        <p:nvSpPr>
          <p:cNvPr id="22" name="Shape 5"/>
          <p:cNvSpPr/>
          <p:nvPr/>
        </p:nvSpPr>
        <p:spPr>
          <a:xfrm>
            <a:off x="425883" y="3843663"/>
            <a:ext cx="45719" cy="1554130"/>
          </a:xfrm>
          <a:prstGeom prst="rect">
            <a:avLst/>
          </a:prstGeom>
          <a:solidFill>
            <a:srgbClr val="151617"/>
          </a:solidFill>
          <a:ln/>
        </p:spPr>
      </p:sp>
      <p:pic>
        <p:nvPicPr>
          <p:cNvPr id="2050" name="Picture 2" descr="An AI reading assistant concept with a modern book surrounded by floating digital elements like language translation bubbles, comprehension analytics, personalized reading recommendations, and neural network patterns in soft blue and purple ton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13297" y="208344"/>
            <a:ext cx="6597184" cy="77387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7047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randombar(horizontal)">
                                      <p:cBhvr>
                                        <p:cTn id="7" dur="500"/>
                                        <p:tgtEl>
                                          <p:spTgt spid="205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750"/>
                                        <p:tgtEl>
                                          <p:spTgt spid="2"/>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75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5" presetClass="entr" presetSubtype="5"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checkerboard(down)">
                                      <p:cBhvr>
                                        <p:cTn id="20" dur="500"/>
                                        <p:tgtEl>
                                          <p:spTgt spid="9"/>
                                        </p:tgtEl>
                                      </p:cBhvr>
                                    </p:animEffect>
                                  </p:childTnLst>
                                </p:cTn>
                              </p:par>
                              <p:par>
                                <p:cTn id="21" presetID="5" presetClass="entr" presetSubtype="5"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checkerboard(down)">
                                      <p:cBhvr>
                                        <p:cTn id="23" dur="500"/>
                                        <p:tgtEl>
                                          <p:spTgt spid="10"/>
                                        </p:tgtEl>
                                      </p:cBhvr>
                                    </p:animEffect>
                                  </p:childTnLst>
                                </p:cTn>
                              </p:par>
                              <p:par>
                                <p:cTn id="24" presetID="5" presetClass="entr" presetSubtype="5" fill="hold" grpId="0" nodeType="with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checkerboard(down)">
                                      <p:cBhvr>
                                        <p:cTn id="26" dur="500"/>
                                        <p:tgtEl>
                                          <p:spTgt spid="12"/>
                                        </p:tgtEl>
                                      </p:cBhvr>
                                    </p:animEffect>
                                  </p:childTnLst>
                                </p:cTn>
                              </p:par>
                              <p:par>
                                <p:cTn id="27" presetID="5" presetClass="entr" presetSubtype="5" fill="hold" grpId="0" nodeType="withEffect">
                                  <p:stCondLst>
                                    <p:cond delay="0"/>
                                  </p:stCondLst>
                                  <p:childTnLst>
                                    <p:set>
                                      <p:cBhvr>
                                        <p:cTn id="28" dur="1" fill="hold">
                                          <p:stCondLst>
                                            <p:cond delay="0"/>
                                          </p:stCondLst>
                                        </p:cTn>
                                        <p:tgtEl>
                                          <p:spTgt spid="18"/>
                                        </p:tgtEl>
                                        <p:attrNameLst>
                                          <p:attrName>style.visibility</p:attrName>
                                        </p:attrNameLst>
                                      </p:cBhvr>
                                      <p:to>
                                        <p:strVal val="visible"/>
                                      </p:to>
                                    </p:set>
                                    <p:animEffect transition="in" filter="checkerboard(down)">
                                      <p:cBhvr>
                                        <p:cTn id="29" dur="500"/>
                                        <p:tgtEl>
                                          <p:spTgt spid="18"/>
                                        </p:tgtEl>
                                      </p:cBhvr>
                                    </p:animEffect>
                                  </p:childTnLst>
                                </p:cTn>
                              </p:par>
                              <p:par>
                                <p:cTn id="30" presetID="5" presetClass="entr" presetSubtype="5" fill="hold" grpId="0" nodeType="with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checkerboard(down)">
                                      <p:cBhvr>
                                        <p:cTn id="32" dur="500"/>
                                        <p:tgtEl>
                                          <p:spTgt spid="19"/>
                                        </p:tgtEl>
                                      </p:cBhvr>
                                    </p:animEffect>
                                  </p:childTnLst>
                                </p:cTn>
                              </p:par>
                              <p:par>
                                <p:cTn id="33" presetID="5" presetClass="entr" presetSubtype="5" fill="hold" grpId="0" nodeType="withEffect">
                                  <p:stCondLst>
                                    <p:cond delay="0"/>
                                  </p:stCondLst>
                                  <p:childTnLst>
                                    <p:set>
                                      <p:cBhvr>
                                        <p:cTn id="34" dur="1" fill="hold">
                                          <p:stCondLst>
                                            <p:cond delay="0"/>
                                          </p:stCondLst>
                                        </p:cTn>
                                        <p:tgtEl>
                                          <p:spTgt spid="20"/>
                                        </p:tgtEl>
                                        <p:attrNameLst>
                                          <p:attrName>style.visibility</p:attrName>
                                        </p:attrNameLst>
                                      </p:cBhvr>
                                      <p:to>
                                        <p:strVal val="visible"/>
                                      </p:to>
                                    </p:set>
                                    <p:animEffect transition="in" filter="checkerboard(down)">
                                      <p:cBhvr>
                                        <p:cTn id="35" dur="500"/>
                                        <p:tgtEl>
                                          <p:spTgt spid="20"/>
                                        </p:tgtEl>
                                      </p:cBhvr>
                                    </p:animEffect>
                                  </p:childTnLst>
                                </p:cTn>
                              </p:par>
                              <p:par>
                                <p:cTn id="36" presetID="5" presetClass="entr" presetSubtype="5" fill="hold" grpId="0" nodeType="withEffect">
                                  <p:stCondLst>
                                    <p:cond delay="0"/>
                                  </p:stCondLst>
                                  <p:childTnLst>
                                    <p:set>
                                      <p:cBhvr>
                                        <p:cTn id="37" dur="1" fill="hold">
                                          <p:stCondLst>
                                            <p:cond delay="0"/>
                                          </p:stCondLst>
                                        </p:cTn>
                                        <p:tgtEl>
                                          <p:spTgt spid="21"/>
                                        </p:tgtEl>
                                        <p:attrNameLst>
                                          <p:attrName>style.visibility</p:attrName>
                                        </p:attrNameLst>
                                      </p:cBhvr>
                                      <p:to>
                                        <p:strVal val="visible"/>
                                      </p:to>
                                    </p:set>
                                    <p:animEffect transition="in" filter="checkerboard(down)">
                                      <p:cBhvr>
                                        <p:cTn id="38" dur="500"/>
                                        <p:tgtEl>
                                          <p:spTgt spid="21"/>
                                        </p:tgtEl>
                                      </p:cBhvr>
                                    </p:animEffect>
                                  </p:childTnLst>
                                </p:cTn>
                              </p:par>
                              <p:par>
                                <p:cTn id="39" presetID="5" presetClass="entr" presetSubtype="5" fill="hold" nodeType="withEffect">
                                  <p:stCondLst>
                                    <p:cond delay="0"/>
                                  </p:stCondLst>
                                  <p:childTnLst>
                                    <p:set>
                                      <p:cBhvr>
                                        <p:cTn id="40" dur="1" fill="hold">
                                          <p:stCondLst>
                                            <p:cond delay="0"/>
                                          </p:stCondLst>
                                        </p:cTn>
                                        <p:tgtEl>
                                          <p:spTgt spid="22"/>
                                        </p:tgtEl>
                                        <p:attrNameLst>
                                          <p:attrName>style.visibility</p:attrName>
                                        </p:attrNameLst>
                                      </p:cBhvr>
                                      <p:to>
                                        <p:strVal val="visible"/>
                                      </p:to>
                                    </p:set>
                                    <p:animEffect transition="in" filter="checkerboard(down)">
                                      <p:cBhvr>
                                        <p:cTn id="41"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9" grpId="0" animBg="1"/>
      <p:bldP spid="12" grpId="0" animBg="1"/>
      <p:bldP spid="18" grpId="0" animBg="1"/>
      <p:bldP spid="19" grpId="0" animBg="1"/>
      <p:bldP spid="20" grpId="0" animBg="1"/>
      <p:bldP spid="21"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21638" y="566976"/>
            <a:ext cx="5155168" cy="644366"/>
          </a:xfrm>
          <a:prstGeom prst="rect">
            <a:avLst/>
          </a:prstGeom>
          <a:noFill/>
          <a:ln/>
        </p:spPr>
        <p:txBody>
          <a:bodyPr wrap="none" lIns="0" tIns="0" rIns="0" bIns="0" rtlCol="0" anchor="t"/>
          <a:lstStyle/>
          <a:p>
            <a:pPr marL="0" indent="0" algn="l">
              <a:lnSpc>
                <a:spcPts val="5050"/>
              </a:lnSpc>
              <a:buNone/>
            </a:pPr>
            <a:r>
              <a:rPr lang="en-US" sz="4050" b="1" dirty="0">
                <a:solidFill>
                  <a:srgbClr val="151617"/>
                </a:solidFill>
                <a:latin typeface="Montserrat Black" pitchFamily="34" charset="0"/>
                <a:ea typeface="Montserrat Black" pitchFamily="34" charset="-122"/>
                <a:cs typeface="Montserrat Black" pitchFamily="34" charset="-120"/>
              </a:rPr>
              <a:t>Security Features</a:t>
            </a:r>
            <a:endParaRPr lang="en-US" sz="4050" dirty="0"/>
          </a:p>
        </p:txBody>
      </p:sp>
      <p:sp>
        <p:nvSpPr>
          <p:cNvPr id="3" name="Text 1"/>
          <p:cNvSpPr/>
          <p:nvPr/>
        </p:nvSpPr>
        <p:spPr>
          <a:xfrm>
            <a:off x="721638" y="1706047"/>
            <a:ext cx="6342102" cy="329922"/>
          </a:xfrm>
          <a:prstGeom prst="rect">
            <a:avLst/>
          </a:prstGeom>
          <a:noFill/>
          <a:ln/>
        </p:spPr>
        <p:txBody>
          <a:bodyPr wrap="none" lIns="0" tIns="0" rIns="0" bIns="0" rtlCol="0" anchor="t"/>
          <a:lstStyle/>
          <a:p>
            <a:pPr marL="342900" indent="-342900" algn="l">
              <a:lnSpc>
                <a:spcPts val="2550"/>
              </a:lnSpc>
              <a:buSzPct val="100000"/>
              <a:buChar char="•"/>
            </a:pPr>
            <a:r>
              <a:rPr lang="en-US" sz="1600" dirty="0">
                <a:solidFill>
                  <a:srgbClr val="151617"/>
                </a:solidFill>
                <a:latin typeface="Inconsolata" pitchFamily="34" charset="0"/>
                <a:ea typeface="Inconsolata" pitchFamily="34" charset="-122"/>
                <a:cs typeface="Inconsolata" pitchFamily="34" charset="-120"/>
              </a:rPr>
              <a:t>Password hashing with PBKDF2</a:t>
            </a:r>
            <a:endParaRPr lang="en-US" sz="1600" dirty="0"/>
          </a:p>
        </p:txBody>
      </p:sp>
      <p:sp>
        <p:nvSpPr>
          <p:cNvPr id="4" name="Text 2"/>
          <p:cNvSpPr/>
          <p:nvPr/>
        </p:nvSpPr>
        <p:spPr>
          <a:xfrm>
            <a:off x="721638" y="2108121"/>
            <a:ext cx="6342102" cy="329922"/>
          </a:xfrm>
          <a:prstGeom prst="rect">
            <a:avLst/>
          </a:prstGeom>
          <a:noFill/>
          <a:ln/>
        </p:spPr>
        <p:txBody>
          <a:bodyPr wrap="none" lIns="0" tIns="0" rIns="0" bIns="0" rtlCol="0" anchor="t"/>
          <a:lstStyle/>
          <a:p>
            <a:pPr marL="342900" indent="-342900" algn="l">
              <a:lnSpc>
                <a:spcPts val="2550"/>
              </a:lnSpc>
              <a:buSzPct val="100000"/>
              <a:buChar char="•"/>
            </a:pPr>
            <a:r>
              <a:rPr lang="en-US" sz="1600" dirty="0">
                <a:solidFill>
                  <a:srgbClr val="151617"/>
                </a:solidFill>
                <a:latin typeface="Inconsolata" pitchFamily="34" charset="0"/>
                <a:ea typeface="Inconsolata" pitchFamily="34" charset="-122"/>
                <a:cs typeface="Inconsolata" pitchFamily="34" charset="-120"/>
              </a:rPr>
              <a:t>AES-GCM encryption</a:t>
            </a:r>
            <a:endParaRPr lang="en-US" sz="1600" dirty="0"/>
          </a:p>
        </p:txBody>
      </p:sp>
      <p:sp>
        <p:nvSpPr>
          <p:cNvPr id="5" name="Text 3"/>
          <p:cNvSpPr/>
          <p:nvPr/>
        </p:nvSpPr>
        <p:spPr>
          <a:xfrm>
            <a:off x="721638" y="2510195"/>
            <a:ext cx="6342102" cy="329922"/>
          </a:xfrm>
          <a:prstGeom prst="rect">
            <a:avLst/>
          </a:prstGeom>
          <a:noFill/>
          <a:ln/>
        </p:spPr>
        <p:txBody>
          <a:bodyPr wrap="none" lIns="0" tIns="0" rIns="0" bIns="0" rtlCol="0" anchor="t"/>
          <a:lstStyle/>
          <a:p>
            <a:pPr marL="342900" indent="-342900" algn="l">
              <a:lnSpc>
                <a:spcPts val="2550"/>
              </a:lnSpc>
              <a:buSzPct val="100000"/>
              <a:buChar char="•"/>
            </a:pPr>
            <a:r>
              <a:rPr lang="en-US" sz="1600" dirty="0">
                <a:solidFill>
                  <a:srgbClr val="151617"/>
                </a:solidFill>
                <a:latin typeface="Inconsolata" pitchFamily="34" charset="0"/>
                <a:ea typeface="Inconsolata" pitchFamily="34" charset="-122"/>
                <a:cs typeface="Inconsolata" pitchFamily="34" charset="-120"/>
              </a:rPr>
              <a:t>XSS prevention</a:t>
            </a:r>
            <a:endParaRPr lang="en-US" sz="1600" dirty="0"/>
          </a:p>
        </p:txBody>
      </p:sp>
      <p:sp>
        <p:nvSpPr>
          <p:cNvPr id="6" name="Text 4"/>
          <p:cNvSpPr/>
          <p:nvPr/>
        </p:nvSpPr>
        <p:spPr>
          <a:xfrm>
            <a:off x="721638" y="2912269"/>
            <a:ext cx="6342102" cy="329922"/>
          </a:xfrm>
          <a:prstGeom prst="rect">
            <a:avLst/>
          </a:prstGeom>
          <a:noFill/>
          <a:ln/>
        </p:spPr>
        <p:txBody>
          <a:bodyPr wrap="none" lIns="0" tIns="0" rIns="0" bIns="0" rtlCol="0" anchor="t"/>
          <a:lstStyle/>
          <a:p>
            <a:pPr marL="342900" indent="-342900" algn="l">
              <a:lnSpc>
                <a:spcPts val="2550"/>
              </a:lnSpc>
              <a:buSzPct val="100000"/>
              <a:buChar char="•"/>
            </a:pPr>
            <a:r>
              <a:rPr lang="en-US" sz="1600" dirty="0">
                <a:solidFill>
                  <a:srgbClr val="151617"/>
                </a:solidFill>
                <a:latin typeface="Inconsolata" pitchFamily="34" charset="0"/>
                <a:ea typeface="Inconsolata" pitchFamily="34" charset="-122"/>
                <a:cs typeface="Inconsolata" pitchFamily="34" charset="-120"/>
              </a:rPr>
              <a:t>Account lockout mechanisms</a:t>
            </a:r>
            <a:endParaRPr lang="en-US" sz="1600" dirty="0"/>
          </a:p>
        </p:txBody>
      </p:sp>
      <p:sp>
        <p:nvSpPr>
          <p:cNvPr id="7" name="Text 5"/>
          <p:cNvSpPr/>
          <p:nvPr/>
        </p:nvSpPr>
        <p:spPr>
          <a:xfrm>
            <a:off x="721638" y="3314343"/>
            <a:ext cx="6342102" cy="329922"/>
          </a:xfrm>
          <a:prstGeom prst="rect">
            <a:avLst/>
          </a:prstGeom>
          <a:noFill/>
          <a:ln/>
        </p:spPr>
        <p:txBody>
          <a:bodyPr wrap="none" lIns="0" tIns="0" rIns="0" bIns="0" rtlCol="0" anchor="t"/>
          <a:lstStyle/>
          <a:p>
            <a:pPr marL="342900" indent="-342900" algn="l">
              <a:lnSpc>
                <a:spcPts val="2550"/>
              </a:lnSpc>
              <a:buSzPct val="100000"/>
              <a:buChar char="•"/>
            </a:pPr>
            <a:r>
              <a:rPr lang="en-US" sz="1600" dirty="0">
                <a:solidFill>
                  <a:srgbClr val="151617"/>
                </a:solidFill>
                <a:latin typeface="Inconsolata" pitchFamily="34" charset="0"/>
                <a:ea typeface="Inconsolata" pitchFamily="34" charset="-122"/>
                <a:cs typeface="Inconsolata" pitchFamily="34" charset="-120"/>
              </a:rPr>
              <a:t>Session management</a:t>
            </a:r>
            <a:endParaRPr lang="en-US" sz="1600" dirty="0"/>
          </a:p>
        </p:txBody>
      </p:sp>
      <p:sp>
        <p:nvSpPr>
          <p:cNvPr id="8" name="Text 6"/>
          <p:cNvSpPr/>
          <p:nvPr/>
        </p:nvSpPr>
        <p:spPr>
          <a:xfrm>
            <a:off x="721638" y="3716417"/>
            <a:ext cx="6342102" cy="329922"/>
          </a:xfrm>
          <a:prstGeom prst="rect">
            <a:avLst/>
          </a:prstGeom>
          <a:noFill/>
          <a:ln/>
        </p:spPr>
        <p:txBody>
          <a:bodyPr wrap="none" lIns="0" tIns="0" rIns="0" bIns="0" rtlCol="0" anchor="t"/>
          <a:lstStyle/>
          <a:p>
            <a:pPr marL="342900" indent="-342900" algn="l">
              <a:lnSpc>
                <a:spcPts val="2550"/>
              </a:lnSpc>
              <a:buSzPct val="100000"/>
              <a:buChar char="•"/>
            </a:pPr>
            <a:r>
              <a:rPr lang="en-US" sz="1600" dirty="0">
                <a:solidFill>
                  <a:srgbClr val="151617"/>
                </a:solidFill>
                <a:latin typeface="Inconsolata" pitchFamily="34" charset="0"/>
                <a:ea typeface="Inconsolata" pitchFamily="34" charset="-122"/>
                <a:cs typeface="Inconsolata" pitchFamily="34" charset="-120"/>
              </a:rPr>
              <a:t>Role-based access control</a:t>
            </a:r>
            <a:endParaRPr lang="en-US" sz="1600" dirty="0"/>
          </a:p>
        </p:txBody>
      </p:sp>
      <p:sp>
        <p:nvSpPr>
          <p:cNvPr id="10" name="Rectangle 9"/>
          <p:cNvSpPr/>
          <p:nvPr/>
        </p:nvSpPr>
        <p:spPr>
          <a:xfrm>
            <a:off x="12815259" y="7532016"/>
            <a:ext cx="1692592" cy="593889"/>
          </a:xfrm>
          <a:prstGeom prst="rect">
            <a:avLst/>
          </a:prstGeom>
          <a:solidFill>
            <a:srgbClr val="FFCC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0" name="Picture 6" descr="A sleek digital security concept showing a smartphone with biometric fingerprint scanner, facial recognition interface, and shield icons, surrounded by floating security symbols like padlocks, keys, and encrypted code in a futuristic blue atmospher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27593" y="614893"/>
            <a:ext cx="6433962" cy="68628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453389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30"/>
                                        </p:tgtEl>
                                        <p:attrNameLst>
                                          <p:attrName>style.visibility</p:attrName>
                                        </p:attrNameLst>
                                      </p:cBhvr>
                                      <p:to>
                                        <p:strVal val="visible"/>
                                      </p:to>
                                    </p:set>
                                    <p:animEffect transition="in" filter="fade">
                                      <p:cBhvr>
                                        <p:cTn id="7" dur="500"/>
                                        <p:tgtEl>
                                          <p:spTgt spid="1030"/>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811768"/>
            <a:ext cx="6812280" cy="708779"/>
          </a:xfrm>
          <a:prstGeom prst="rect">
            <a:avLst/>
          </a:prstGeom>
          <a:noFill/>
          <a:ln/>
        </p:spPr>
        <p:txBody>
          <a:bodyPr wrap="none" lIns="0" tIns="0" rIns="0" bIns="0" rtlCol="0" anchor="t"/>
          <a:lstStyle/>
          <a:p>
            <a:pPr marL="0" indent="0" algn="l">
              <a:lnSpc>
                <a:spcPts val="5550"/>
              </a:lnSpc>
              <a:buNone/>
            </a:pPr>
            <a:r>
              <a:rPr lang="en-US" sz="4450" b="1" dirty="0">
                <a:solidFill>
                  <a:srgbClr val="151617"/>
                </a:solidFill>
                <a:latin typeface="Montserrat Black" pitchFamily="34" charset="0"/>
                <a:ea typeface="Montserrat Black" pitchFamily="34" charset="-122"/>
                <a:cs typeface="Montserrat Black" pitchFamily="34" charset="-120"/>
              </a:rPr>
              <a:t>Future Enhancements</a:t>
            </a:r>
            <a:endParaRPr lang="en-US" sz="4450" dirty="0"/>
          </a:p>
        </p:txBody>
      </p:sp>
      <p:pic>
        <p:nvPicPr>
          <p:cNvPr id="3" name="Image 0" descr="preencoded.png"/>
          <p:cNvPicPr>
            <a:picLocks noChangeAspect="1"/>
          </p:cNvPicPr>
          <p:nvPr/>
        </p:nvPicPr>
        <p:blipFill>
          <a:blip r:embed="rId3"/>
          <a:stretch>
            <a:fillRect/>
          </a:stretch>
        </p:blipFill>
        <p:spPr>
          <a:xfrm>
            <a:off x="793790" y="1974175"/>
            <a:ext cx="1134070" cy="1360884"/>
          </a:xfrm>
          <a:prstGeom prst="rect">
            <a:avLst/>
          </a:prstGeom>
        </p:spPr>
      </p:pic>
      <p:sp>
        <p:nvSpPr>
          <p:cNvPr id="4" name="Text 1"/>
          <p:cNvSpPr/>
          <p:nvPr/>
        </p:nvSpPr>
        <p:spPr>
          <a:xfrm>
            <a:off x="2154674" y="2200989"/>
            <a:ext cx="3951327" cy="354330"/>
          </a:xfrm>
          <a:prstGeom prst="rect">
            <a:avLst/>
          </a:prstGeom>
          <a:noFill/>
          <a:ln/>
        </p:spPr>
        <p:txBody>
          <a:bodyPr wrap="none" lIns="0" tIns="0" rIns="0" bIns="0" rtlCol="0" anchor="t"/>
          <a:lstStyle/>
          <a:p>
            <a:pPr marL="0" indent="0" algn="l">
              <a:lnSpc>
                <a:spcPts val="2750"/>
              </a:lnSpc>
              <a:buNone/>
            </a:pPr>
            <a:r>
              <a:rPr lang="en-US" sz="2200" b="1" dirty="0">
                <a:solidFill>
                  <a:srgbClr val="151617"/>
                </a:solidFill>
                <a:latin typeface="Montserrat Black" pitchFamily="34" charset="0"/>
                <a:ea typeface="Montserrat Black" pitchFamily="34" charset="-122"/>
                <a:cs typeface="Montserrat Black" pitchFamily="34" charset="-120"/>
              </a:rPr>
              <a:t>Campus Wi-Fi integration</a:t>
            </a:r>
            <a:endParaRPr lang="en-US" sz="2200" dirty="0"/>
          </a:p>
        </p:txBody>
      </p:sp>
      <p:pic>
        <p:nvPicPr>
          <p:cNvPr id="5" name="Image 1" descr="preencoded.png"/>
          <p:cNvPicPr>
            <a:picLocks noChangeAspect="1"/>
          </p:cNvPicPr>
          <p:nvPr/>
        </p:nvPicPr>
        <p:blipFill>
          <a:blip r:embed="rId4"/>
          <a:stretch>
            <a:fillRect/>
          </a:stretch>
        </p:blipFill>
        <p:spPr>
          <a:xfrm>
            <a:off x="793790" y="3335060"/>
            <a:ext cx="1134070" cy="1360884"/>
          </a:xfrm>
          <a:prstGeom prst="rect">
            <a:avLst/>
          </a:prstGeom>
        </p:spPr>
      </p:pic>
      <p:sp>
        <p:nvSpPr>
          <p:cNvPr id="6" name="Text 2"/>
          <p:cNvSpPr/>
          <p:nvPr/>
        </p:nvSpPr>
        <p:spPr>
          <a:xfrm>
            <a:off x="2154674" y="3561874"/>
            <a:ext cx="3818453" cy="354330"/>
          </a:xfrm>
          <a:prstGeom prst="rect">
            <a:avLst/>
          </a:prstGeom>
          <a:noFill/>
          <a:ln/>
        </p:spPr>
        <p:txBody>
          <a:bodyPr wrap="none" lIns="0" tIns="0" rIns="0" bIns="0" rtlCol="0" anchor="t"/>
          <a:lstStyle/>
          <a:p>
            <a:pPr marL="0" indent="0" algn="l">
              <a:lnSpc>
                <a:spcPts val="2750"/>
              </a:lnSpc>
              <a:buNone/>
            </a:pPr>
            <a:r>
              <a:rPr lang="en-US" sz="2200" b="1" dirty="0">
                <a:solidFill>
                  <a:srgbClr val="151617"/>
                </a:solidFill>
                <a:latin typeface="Montserrat Black" pitchFamily="34" charset="0"/>
                <a:ea typeface="Montserrat Black" pitchFamily="34" charset="-122"/>
                <a:cs typeface="Montserrat Black" pitchFamily="34" charset="-120"/>
              </a:rPr>
              <a:t>Mobile app development</a:t>
            </a:r>
            <a:endParaRPr lang="en-US" sz="2200" dirty="0"/>
          </a:p>
        </p:txBody>
      </p:sp>
      <p:pic>
        <p:nvPicPr>
          <p:cNvPr id="7" name="Image 2" descr="preencoded.png"/>
          <p:cNvPicPr>
            <a:picLocks noChangeAspect="1"/>
          </p:cNvPicPr>
          <p:nvPr/>
        </p:nvPicPr>
        <p:blipFill>
          <a:blip r:embed="rId5"/>
          <a:stretch>
            <a:fillRect/>
          </a:stretch>
        </p:blipFill>
        <p:spPr>
          <a:xfrm>
            <a:off x="793790" y="4695944"/>
            <a:ext cx="1134070" cy="1360884"/>
          </a:xfrm>
          <a:prstGeom prst="rect">
            <a:avLst/>
          </a:prstGeom>
        </p:spPr>
      </p:pic>
      <p:sp>
        <p:nvSpPr>
          <p:cNvPr id="8" name="Text 3"/>
          <p:cNvSpPr/>
          <p:nvPr/>
        </p:nvSpPr>
        <p:spPr>
          <a:xfrm>
            <a:off x="2154674" y="4922758"/>
            <a:ext cx="3800951" cy="354330"/>
          </a:xfrm>
          <a:prstGeom prst="rect">
            <a:avLst/>
          </a:prstGeom>
          <a:noFill/>
          <a:ln/>
        </p:spPr>
        <p:txBody>
          <a:bodyPr wrap="none" lIns="0" tIns="0" rIns="0" bIns="0" rtlCol="0" anchor="t"/>
          <a:lstStyle/>
          <a:p>
            <a:pPr marL="0" indent="0" algn="l">
              <a:lnSpc>
                <a:spcPts val="2750"/>
              </a:lnSpc>
              <a:buNone/>
            </a:pPr>
            <a:r>
              <a:rPr lang="en-US" sz="2200" b="1" dirty="0">
                <a:solidFill>
                  <a:srgbClr val="151617"/>
                </a:solidFill>
                <a:latin typeface="Montserrat Black" pitchFamily="34" charset="0"/>
                <a:ea typeface="Montserrat Black" pitchFamily="34" charset="-122"/>
                <a:cs typeface="Montserrat Black" pitchFamily="34" charset="-120"/>
              </a:rPr>
              <a:t>Enhanced AI capabilities</a:t>
            </a:r>
            <a:endParaRPr lang="en-US" sz="2200" dirty="0"/>
          </a:p>
        </p:txBody>
      </p:sp>
      <p:pic>
        <p:nvPicPr>
          <p:cNvPr id="9" name="Image 3" descr="preencoded.png"/>
          <p:cNvPicPr>
            <a:picLocks noChangeAspect="1"/>
          </p:cNvPicPr>
          <p:nvPr/>
        </p:nvPicPr>
        <p:blipFill>
          <a:blip r:embed="rId6"/>
          <a:stretch>
            <a:fillRect/>
          </a:stretch>
        </p:blipFill>
        <p:spPr>
          <a:xfrm>
            <a:off x="793790" y="6056828"/>
            <a:ext cx="1134070" cy="1360884"/>
          </a:xfrm>
          <a:prstGeom prst="rect">
            <a:avLst/>
          </a:prstGeom>
        </p:spPr>
      </p:pic>
      <p:sp>
        <p:nvSpPr>
          <p:cNvPr id="10" name="Text 4"/>
          <p:cNvSpPr/>
          <p:nvPr/>
        </p:nvSpPr>
        <p:spPr>
          <a:xfrm>
            <a:off x="2154674" y="6283643"/>
            <a:ext cx="3490555" cy="354330"/>
          </a:xfrm>
          <a:prstGeom prst="rect">
            <a:avLst/>
          </a:prstGeom>
          <a:noFill/>
          <a:ln/>
        </p:spPr>
        <p:txBody>
          <a:bodyPr wrap="none" lIns="0" tIns="0" rIns="0" bIns="0" rtlCol="0" anchor="t"/>
          <a:lstStyle/>
          <a:p>
            <a:pPr marL="0" indent="0" algn="l">
              <a:lnSpc>
                <a:spcPts val="2750"/>
              </a:lnSpc>
              <a:buNone/>
            </a:pPr>
            <a:r>
              <a:rPr lang="en-US" sz="2200" b="1" dirty="0">
                <a:solidFill>
                  <a:srgbClr val="151617"/>
                </a:solidFill>
                <a:latin typeface="Montserrat Black" pitchFamily="34" charset="0"/>
                <a:ea typeface="Montserrat Black" pitchFamily="34" charset="-122"/>
                <a:cs typeface="Montserrat Black" pitchFamily="34" charset="-120"/>
              </a:rPr>
              <a:t>Gamification elements</a:t>
            </a:r>
            <a:endParaRPr lang="en-US" sz="2200" dirty="0"/>
          </a:p>
        </p:txBody>
      </p:sp>
      <p:sp>
        <p:nvSpPr>
          <p:cNvPr id="11" name="Rectangle 10"/>
          <p:cNvSpPr/>
          <p:nvPr/>
        </p:nvSpPr>
        <p:spPr>
          <a:xfrm>
            <a:off x="12815259" y="7560297"/>
            <a:ext cx="1692592" cy="593889"/>
          </a:xfrm>
          <a:prstGeom prst="rect">
            <a:avLst/>
          </a:prstGeom>
          <a:solidFill>
            <a:srgbClr val="FFCC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5044310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out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750" fill="hold"/>
                                        <p:tgtEl>
                                          <p:spTgt spid="3"/>
                                        </p:tgtEl>
                                        <p:attrNameLst>
                                          <p:attrName>ppt_x</p:attrName>
                                        </p:attrNameLst>
                                      </p:cBhvr>
                                      <p:tavLst>
                                        <p:tav tm="0">
                                          <p:val>
                                            <p:strVal val="#ppt_x"/>
                                          </p:val>
                                        </p:tav>
                                        <p:tav tm="100000">
                                          <p:val>
                                            <p:strVal val="#ppt_x"/>
                                          </p:val>
                                        </p:tav>
                                      </p:tavLst>
                                    </p:anim>
                                    <p:anim calcmode="lin" valueType="num">
                                      <p:cBhvr additive="base">
                                        <p:cTn id="13" dur="750" fill="hold"/>
                                        <p:tgtEl>
                                          <p:spTgt spid="3"/>
                                        </p:tgtEl>
                                        <p:attrNameLst>
                                          <p:attrName>ppt_y</p:attrName>
                                        </p:attrNameLst>
                                      </p:cBhvr>
                                      <p:tavLst>
                                        <p:tav tm="0">
                                          <p:val>
                                            <p:strVal val="1+#ppt_h/2"/>
                                          </p:val>
                                        </p:tav>
                                        <p:tav tm="100000">
                                          <p:val>
                                            <p:strVal val="#ppt_y"/>
                                          </p:val>
                                        </p:tav>
                                      </p:tavLst>
                                    </p:anim>
                                  </p:childTnLst>
                                </p:cTn>
                              </p:par>
                              <p:par>
                                <p:cTn id="14" presetID="2" presetClass="entr" presetSubtype="4" fill="hold" grpId="0" nodeType="withEffect">
                                  <p:stCondLst>
                                    <p:cond delay="0"/>
                                  </p:stCondLst>
                                  <p:childTnLst>
                                    <p:set>
                                      <p:cBhvr>
                                        <p:cTn id="15" dur="1" fill="hold">
                                          <p:stCondLst>
                                            <p:cond delay="0"/>
                                          </p:stCondLst>
                                        </p:cTn>
                                        <p:tgtEl>
                                          <p:spTgt spid="4"/>
                                        </p:tgtEl>
                                        <p:attrNameLst>
                                          <p:attrName>style.visibility</p:attrName>
                                        </p:attrNameLst>
                                      </p:cBhvr>
                                      <p:to>
                                        <p:strVal val="visible"/>
                                      </p:to>
                                    </p:set>
                                    <p:anim calcmode="lin" valueType="num">
                                      <p:cBhvr additive="base">
                                        <p:cTn id="16" dur="750" fill="hold"/>
                                        <p:tgtEl>
                                          <p:spTgt spid="4"/>
                                        </p:tgtEl>
                                        <p:attrNameLst>
                                          <p:attrName>ppt_x</p:attrName>
                                        </p:attrNameLst>
                                      </p:cBhvr>
                                      <p:tavLst>
                                        <p:tav tm="0">
                                          <p:val>
                                            <p:strVal val="#ppt_x"/>
                                          </p:val>
                                        </p:tav>
                                        <p:tav tm="100000">
                                          <p:val>
                                            <p:strVal val="#ppt_x"/>
                                          </p:val>
                                        </p:tav>
                                      </p:tavLst>
                                    </p:anim>
                                    <p:anim calcmode="lin" valueType="num">
                                      <p:cBhvr additive="base">
                                        <p:cTn id="17" dur="750" fill="hold"/>
                                        <p:tgtEl>
                                          <p:spTgt spid="4"/>
                                        </p:tgtEl>
                                        <p:attrNameLst>
                                          <p:attrName>ppt_y</p:attrName>
                                        </p:attrNameLst>
                                      </p:cBhvr>
                                      <p:tavLst>
                                        <p:tav tm="0">
                                          <p:val>
                                            <p:strVal val="1+#ppt_h/2"/>
                                          </p:val>
                                        </p:tav>
                                        <p:tav tm="100000">
                                          <p:val>
                                            <p:strVal val="#ppt_y"/>
                                          </p:val>
                                        </p:tav>
                                      </p:tavLst>
                                    </p:anim>
                                  </p:childTnLst>
                                </p:cTn>
                              </p:par>
                              <p:par>
                                <p:cTn id="18" presetID="2" presetClass="entr" presetSubtype="4" fill="hold" nodeType="withEffect">
                                  <p:stCondLst>
                                    <p:cond delay="0"/>
                                  </p:stCondLst>
                                  <p:childTnLst>
                                    <p:set>
                                      <p:cBhvr>
                                        <p:cTn id="19" dur="1" fill="hold">
                                          <p:stCondLst>
                                            <p:cond delay="0"/>
                                          </p:stCondLst>
                                        </p:cTn>
                                        <p:tgtEl>
                                          <p:spTgt spid="5"/>
                                        </p:tgtEl>
                                        <p:attrNameLst>
                                          <p:attrName>style.visibility</p:attrName>
                                        </p:attrNameLst>
                                      </p:cBhvr>
                                      <p:to>
                                        <p:strVal val="visible"/>
                                      </p:to>
                                    </p:set>
                                    <p:anim calcmode="lin" valueType="num">
                                      <p:cBhvr additive="base">
                                        <p:cTn id="20" dur="750" fill="hold"/>
                                        <p:tgtEl>
                                          <p:spTgt spid="5"/>
                                        </p:tgtEl>
                                        <p:attrNameLst>
                                          <p:attrName>ppt_x</p:attrName>
                                        </p:attrNameLst>
                                      </p:cBhvr>
                                      <p:tavLst>
                                        <p:tav tm="0">
                                          <p:val>
                                            <p:strVal val="#ppt_x"/>
                                          </p:val>
                                        </p:tav>
                                        <p:tav tm="100000">
                                          <p:val>
                                            <p:strVal val="#ppt_x"/>
                                          </p:val>
                                        </p:tav>
                                      </p:tavLst>
                                    </p:anim>
                                    <p:anim calcmode="lin" valueType="num">
                                      <p:cBhvr additive="base">
                                        <p:cTn id="21" dur="750" fill="hold"/>
                                        <p:tgtEl>
                                          <p:spTgt spid="5"/>
                                        </p:tgtEl>
                                        <p:attrNameLst>
                                          <p:attrName>ppt_y</p:attrName>
                                        </p:attrNameLst>
                                      </p:cBhvr>
                                      <p:tavLst>
                                        <p:tav tm="0">
                                          <p:val>
                                            <p:strVal val="1+#ppt_h/2"/>
                                          </p:val>
                                        </p:tav>
                                        <p:tav tm="100000">
                                          <p:val>
                                            <p:strVal val="#ppt_y"/>
                                          </p:val>
                                        </p:tav>
                                      </p:tavLst>
                                    </p:anim>
                                  </p:childTnLst>
                                </p:cTn>
                              </p:par>
                              <p:par>
                                <p:cTn id="22" presetID="2" presetClass="entr" presetSubtype="4" fill="hold" grpId="0" nodeType="withEffect">
                                  <p:stCondLst>
                                    <p:cond delay="0"/>
                                  </p:stCondLst>
                                  <p:childTnLst>
                                    <p:set>
                                      <p:cBhvr>
                                        <p:cTn id="23" dur="1" fill="hold">
                                          <p:stCondLst>
                                            <p:cond delay="0"/>
                                          </p:stCondLst>
                                        </p:cTn>
                                        <p:tgtEl>
                                          <p:spTgt spid="6"/>
                                        </p:tgtEl>
                                        <p:attrNameLst>
                                          <p:attrName>style.visibility</p:attrName>
                                        </p:attrNameLst>
                                      </p:cBhvr>
                                      <p:to>
                                        <p:strVal val="visible"/>
                                      </p:to>
                                    </p:set>
                                    <p:anim calcmode="lin" valueType="num">
                                      <p:cBhvr additive="base">
                                        <p:cTn id="24" dur="750" fill="hold"/>
                                        <p:tgtEl>
                                          <p:spTgt spid="6"/>
                                        </p:tgtEl>
                                        <p:attrNameLst>
                                          <p:attrName>ppt_x</p:attrName>
                                        </p:attrNameLst>
                                      </p:cBhvr>
                                      <p:tavLst>
                                        <p:tav tm="0">
                                          <p:val>
                                            <p:strVal val="#ppt_x"/>
                                          </p:val>
                                        </p:tav>
                                        <p:tav tm="100000">
                                          <p:val>
                                            <p:strVal val="#ppt_x"/>
                                          </p:val>
                                        </p:tav>
                                      </p:tavLst>
                                    </p:anim>
                                    <p:anim calcmode="lin" valueType="num">
                                      <p:cBhvr additive="base">
                                        <p:cTn id="25" dur="750" fill="hold"/>
                                        <p:tgtEl>
                                          <p:spTgt spid="6"/>
                                        </p:tgtEl>
                                        <p:attrNameLst>
                                          <p:attrName>ppt_y</p:attrName>
                                        </p:attrNameLst>
                                      </p:cBhvr>
                                      <p:tavLst>
                                        <p:tav tm="0">
                                          <p:val>
                                            <p:strVal val="1+#ppt_h/2"/>
                                          </p:val>
                                        </p:tav>
                                        <p:tav tm="100000">
                                          <p:val>
                                            <p:strVal val="#ppt_y"/>
                                          </p:val>
                                        </p:tav>
                                      </p:tavLst>
                                    </p:anim>
                                  </p:childTnLst>
                                </p:cTn>
                              </p:par>
                              <p:par>
                                <p:cTn id="26" presetID="2" presetClass="entr" presetSubtype="4" fill="hold" nodeType="withEffect">
                                  <p:stCondLst>
                                    <p:cond delay="0"/>
                                  </p:stCondLst>
                                  <p:childTnLst>
                                    <p:set>
                                      <p:cBhvr>
                                        <p:cTn id="27" dur="1" fill="hold">
                                          <p:stCondLst>
                                            <p:cond delay="0"/>
                                          </p:stCondLst>
                                        </p:cTn>
                                        <p:tgtEl>
                                          <p:spTgt spid="7"/>
                                        </p:tgtEl>
                                        <p:attrNameLst>
                                          <p:attrName>style.visibility</p:attrName>
                                        </p:attrNameLst>
                                      </p:cBhvr>
                                      <p:to>
                                        <p:strVal val="visible"/>
                                      </p:to>
                                    </p:set>
                                    <p:anim calcmode="lin" valueType="num">
                                      <p:cBhvr additive="base">
                                        <p:cTn id="28" dur="750" fill="hold"/>
                                        <p:tgtEl>
                                          <p:spTgt spid="7"/>
                                        </p:tgtEl>
                                        <p:attrNameLst>
                                          <p:attrName>ppt_x</p:attrName>
                                        </p:attrNameLst>
                                      </p:cBhvr>
                                      <p:tavLst>
                                        <p:tav tm="0">
                                          <p:val>
                                            <p:strVal val="#ppt_x"/>
                                          </p:val>
                                        </p:tav>
                                        <p:tav tm="100000">
                                          <p:val>
                                            <p:strVal val="#ppt_x"/>
                                          </p:val>
                                        </p:tav>
                                      </p:tavLst>
                                    </p:anim>
                                    <p:anim calcmode="lin" valueType="num">
                                      <p:cBhvr additive="base">
                                        <p:cTn id="29" dur="750" fill="hold"/>
                                        <p:tgtEl>
                                          <p:spTgt spid="7"/>
                                        </p:tgtEl>
                                        <p:attrNameLst>
                                          <p:attrName>ppt_y</p:attrName>
                                        </p:attrNameLst>
                                      </p:cBhvr>
                                      <p:tavLst>
                                        <p:tav tm="0">
                                          <p:val>
                                            <p:strVal val="1+#ppt_h/2"/>
                                          </p:val>
                                        </p:tav>
                                        <p:tav tm="100000">
                                          <p:val>
                                            <p:strVal val="#ppt_y"/>
                                          </p:val>
                                        </p:tav>
                                      </p:tavLst>
                                    </p:anim>
                                  </p:childTnLst>
                                </p:cTn>
                              </p:par>
                              <p:par>
                                <p:cTn id="30" presetID="2" presetClass="entr" presetSubtype="4" fill="hold" grpId="0" nodeType="withEffect">
                                  <p:stCondLst>
                                    <p:cond delay="0"/>
                                  </p:stCondLst>
                                  <p:childTnLst>
                                    <p:set>
                                      <p:cBhvr>
                                        <p:cTn id="31" dur="1" fill="hold">
                                          <p:stCondLst>
                                            <p:cond delay="0"/>
                                          </p:stCondLst>
                                        </p:cTn>
                                        <p:tgtEl>
                                          <p:spTgt spid="8"/>
                                        </p:tgtEl>
                                        <p:attrNameLst>
                                          <p:attrName>style.visibility</p:attrName>
                                        </p:attrNameLst>
                                      </p:cBhvr>
                                      <p:to>
                                        <p:strVal val="visible"/>
                                      </p:to>
                                    </p:set>
                                    <p:anim calcmode="lin" valueType="num">
                                      <p:cBhvr additive="base">
                                        <p:cTn id="32" dur="750" fill="hold"/>
                                        <p:tgtEl>
                                          <p:spTgt spid="8"/>
                                        </p:tgtEl>
                                        <p:attrNameLst>
                                          <p:attrName>ppt_x</p:attrName>
                                        </p:attrNameLst>
                                      </p:cBhvr>
                                      <p:tavLst>
                                        <p:tav tm="0">
                                          <p:val>
                                            <p:strVal val="#ppt_x"/>
                                          </p:val>
                                        </p:tav>
                                        <p:tav tm="100000">
                                          <p:val>
                                            <p:strVal val="#ppt_x"/>
                                          </p:val>
                                        </p:tav>
                                      </p:tavLst>
                                    </p:anim>
                                    <p:anim calcmode="lin" valueType="num">
                                      <p:cBhvr additive="base">
                                        <p:cTn id="33" dur="750" fill="hold"/>
                                        <p:tgtEl>
                                          <p:spTgt spid="8"/>
                                        </p:tgtEl>
                                        <p:attrNameLst>
                                          <p:attrName>ppt_y</p:attrName>
                                        </p:attrNameLst>
                                      </p:cBhvr>
                                      <p:tavLst>
                                        <p:tav tm="0">
                                          <p:val>
                                            <p:strVal val="1+#ppt_h/2"/>
                                          </p:val>
                                        </p:tav>
                                        <p:tav tm="100000">
                                          <p:val>
                                            <p:strVal val="#ppt_y"/>
                                          </p:val>
                                        </p:tav>
                                      </p:tavLst>
                                    </p:anim>
                                  </p:childTnLst>
                                </p:cTn>
                              </p:par>
                              <p:par>
                                <p:cTn id="34" presetID="2" presetClass="entr" presetSubtype="4" fill="hold" nodeType="withEffect">
                                  <p:stCondLst>
                                    <p:cond delay="0"/>
                                  </p:stCondLst>
                                  <p:childTnLst>
                                    <p:set>
                                      <p:cBhvr>
                                        <p:cTn id="35" dur="1" fill="hold">
                                          <p:stCondLst>
                                            <p:cond delay="0"/>
                                          </p:stCondLst>
                                        </p:cTn>
                                        <p:tgtEl>
                                          <p:spTgt spid="9"/>
                                        </p:tgtEl>
                                        <p:attrNameLst>
                                          <p:attrName>style.visibility</p:attrName>
                                        </p:attrNameLst>
                                      </p:cBhvr>
                                      <p:to>
                                        <p:strVal val="visible"/>
                                      </p:to>
                                    </p:set>
                                    <p:anim calcmode="lin" valueType="num">
                                      <p:cBhvr additive="base">
                                        <p:cTn id="36" dur="750" fill="hold"/>
                                        <p:tgtEl>
                                          <p:spTgt spid="9"/>
                                        </p:tgtEl>
                                        <p:attrNameLst>
                                          <p:attrName>ppt_x</p:attrName>
                                        </p:attrNameLst>
                                      </p:cBhvr>
                                      <p:tavLst>
                                        <p:tav tm="0">
                                          <p:val>
                                            <p:strVal val="#ppt_x"/>
                                          </p:val>
                                        </p:tav>
                                        <p:tav tm="100000">
                                          <p:val>
                                            <p:strVal val="#ppt_x"/>
                                          </p:val>
                                        </p:tav>
                                      </p:tavLst>
                                    </p:anim>
                                    <p:anim calcmode="lin" valueType="num">
                                      <p:cBhvr additive="base">
                                        <p:cTn id="37" dur="750" fill="hold"/>
                                        <p:tgtEl>
                                          <p:spTgt spid="9"/>
                                        </p:tgtEl>
                                        <p:attrNameLst>
                                          <p:attrName>ppt_y</p:attrName>
                                        </p:attrNameLst>
                                      </p:cBhvr>
                                      <p:tavLst>
                                        <p:tav tm="0">
                                          <p:val>
                                            <p:strVal val="1+#ppt_h/2"/>
                                          </p:val>
                                        </p:tav>
                                        <p:tav tm="100000">
                                          <p:val>
                                            <p:strVal val="#ppt_y"/>
                                          </p:val>
                                        </p:tav>
                                      </p:tavLst>
                                    </p:anim>
                                  </p:childTnLst>
                                </p:cTn>
                              </p:par>
                              <p:par>
                                <p:cTn id="38" presetID="2" presetClass="entr" presetSubtype="4" fill="hold" grpId="0" nodeType="withEffect">
                                  <p:stCondLst>
                                    <p:cond delay="0"/>
                                  </p:stCondLst>
                                  <p:childTnLst>
                                    <p:set>
                                      <p:cBhvr>
                                        <p:cTn id="39" dur="1" fill="hold">
                                          <p:stCondLst>
                                            <p:cond delay="0"/>
                                          </p:stCondLst>
                                        </p:cTn>
                                        <p:tgtEl>
                                          <p:spTgt spid="10"/>
                                        </p:tgtEl>
                                        <p:attrNameLst>
                                          <p:attrName>style.visibility</p:attrName>
                                        </p:attrNameLst>
                                      </p:cBhvr>
                                      <p:to>
                                        <p:strVal val="visible"/>
                                      </p:to>
                                    </p:set>
                                    <p:anim calcmode="lin" valueType="num">
                                      <p:cBhvr additive="base">
                                        <p:cTn id="40" dur="750" fill="hold"/>
                                        <p:tgtEl>
                                          <p:spTgt spid="10"/>
                                        </p:tgtEl>
                                        <p:attrNameLst>
                                          <p:attrName>ppt_x</p:attrName>
                                        </p:attrNameLst>
                                      </p:cBhvr>
                                      <p:tavLst>
                                        <p:tav tm="0">
                                          <p:val>
                                            <p:strVal val="#ppt_x"/>
                                          </p:val>
                                        </p:tav>
                                        <p:tav tm="100000">
                                          <p:val>
                                            <p:strVal val="#ppt_x"/>
                                          </p:val>
                                        </p:tav>
                                      </p:tavLst>
                                    </p:anim>
                                    <p:anim calcmode="lin" valueType="num">
                                      <p:cBhvr additive="base">
                                        <p:cTn id="41" dur="75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6" grpId="0" animBg="1"/>
      <p:bldP spid="8" grpId="0" animBg="1"/>
      <p:bldP spid="10"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2790111"/>
            <a:ext cx="10615493" cy="708779"/>
          </a:xfrm>
          <a:prstGeom prst="rect">
            <a:avLst/>
          </a:prstGeom>
          <a:noFill/>
          <a:ln/>
        </p:spPr>
        <p:txBody>
          <a:bodyPr wrap="none" lIns="0" tIns="0" rIns="0" bIns="0" rtlCol="0" anchor="t"/>
          <a:lstStyle/>
          <a:p>
            <a:pPr marL="0" indent="0" algn="l">
              <a:lnSpc>
                <a:spcPts val="5550"/>
              </a:lnSpc>
              <a:buNone/>
            </a:pPr>
            <a:r>
              <a:rPr lang="en-US" sz="4450" b="1" dirty="0">
                <a:solidFill>
                  <a:srgbClr val="151617"/>
                </a:solidFill>
                <a:latin typeface="Montserrat Black" pitchFamily="34" charset="0"/>
                <a:ea typeface="Montserrat Black" pitchFamily="34" charset="-122"/>
                <a:cs typeface="Montserrat Black" pitchFamily="34" charset="-120"/>
              </a:rPr>
              <a:t>Future Enhancements (Continued)</a:t>
            </a:r>
            <a:endParaRPr lang="en-US" sz="4450" dirty="0"/>
          </a:p>
        </p:txBody>
      </p:sp>
      <p:sp>
        <p:nvSpPr>
          <p:cNvPr id="3" name="Shape 1"/>
          <p:cNvSpPr/>
          <p:nvPr/>
        </p:nvSpPr>
        <p:spPr>
          <a:xfrm>
            <a:off x="793790" y="3952518"/>
            <a:ext cx="6407944" cy="868918"/>
          </a:xfrm>
          <a:prstGeom prst="roundRect">
            <a:avLst>
              <a:gd name="adj" fmla="val 16837"/>
            </a:avLst>
          </a:prstGeom>
          <a:solidFill>
            <a:srgbClr val="F8ECE4"/>
          </a:solidFill>
          <a:ln w="30480">
            <a:solidFill>
              <a:srgbClr val="151617"/>
            </a:solidFill>
            <a:prstDash val="solid"/>
          </a:ln>
          <a:effectLst>
            <a:outerShdw dist="20320" dir="2700000" algn="bl" rotWithShape="0">
              <a:srgbClr val="151617">
                <a:alpha val="100000"/>
              </a:srgbClr>
            </a:outerShdw>
          </a:effectLst>
        </p:spPr>
      </p:sp>
      <p:sp>
        <p:nvSpPr>
          <p:cNvPr id="4" name="Shape 2"/>
          <p:cNvSpPr/>
          <p:nvPr/>
        </p:nvSpPr>
        <p:spPr>
          <a:xfrm>
            <a:off x="763310" y="3952518"/>
            <a:ext cx="121920" cy="868918"/>
          </a:xfrm>
          <a:prstGeom prst="roundRect">
            <a:avLst>
              <a:gd name="adj" fmla="val 7500"/>
            </a:avLst>
          </a:prstGeom>
          <a:solidFill>
            <a:srgbClr val="151617"/>
          </a:solidFill>
          <a:ln/>
        </p:spPr>
      </p:sp>
      <p:sp>
        <p:nvSpPr>
          <p:cNvPr id="5" name="Text 3"/>
          <p:cNvSpPr/>
          <p:nvPr/>
        </p:nvSpPr>
        <p:spPr>
          <a:xfrm>
            <a:off x="1142524" y="4209812"/>
            <a:ext cx="4869418" cy="354330"/>
          </a:xfrm>
          <a:prstGeom prst="rect">
            <a:avLst/>
          </a:prstGeom>
          <a:noFill/>
          <a:ln/>
        </p:spPr>
        <p:txBody>
          <a:bodyPr wrap="none" lIns="0" tIns="0" rIns="0" bIns="0" rtlCol="0" anchor="t"/>
          <a:lstStyle/>
          <a:p>
            <a:pPr marL="0" indent="0" algn="l">
              <a:lnSpc>
                <a:spcPts val="2750"/>
              </a:lnSpc>
              <a:buNone/>
            </a:pPr>
            <a:r>
              <a:rPr lang="en-US" sz="2200" b="1" dirty="0">
                <a:solidFill>
                  <a:srgbClr val="151617"/>
                </a:solidFill>
                <a:latin typeface="Montserrat Black" pitchFamily="34" charset="0"/>
                <a:ea typeface="Montserrat Black" pitchFamily="34" charset="-122"/>
                <a:cs typeface="Montserrat Black" pitchFamily="34" charset="-120"/>
              </a:rPr>
              <a:t>University database integration</a:t>
            </a:r>
            <a:endParaRPr lang="en-US" sz="2200" dirty="0"/>
          </a:p>
        </p:txBody>
      </p:sp>
      <p:sp>
        <p:nvSpPr>
          <p:cNvPr id="6" name="Shape 4"/>
          <p:cNvSpPr/>
          <p:nvPr/>
        </p:nvSpPr>
        <p:spPr>
          <a:xfrm>
            <a:off x="7428548" y="3952518"/>
            <a:ext cx="6408063" cy="868918"/>
          </a:xfrm>
          <a:prstGeom prst="roundRect">
            <a:avLst>
              <a:gd name="adj" fmla="val 16837"/>
            </a:avLst>
          </a:prstGeom>
          <a:solidFill>
            <a:srgbClr val="F8ECE4"/>
          </a:solidFill>
          <a:ln w="30480">
            <a:solidFill>
              <a:srgbClr val="151617"/>
            </a:solidFill>
            <a:prstDash val="solid"/>
          </a:ln>
          <a:effectLst>
            <a:outerShdw dist="20320" dir="2700000" algn="bl" rotWithShape="0">
              <a:srgbClr val="151617">
                <a:alpha val="100000"/>
              </a:srgbClr>
            </a:outerShdw>
          </a:effectLst>
        </p:spPr>
      </p:sp>
      <p:sp>
        <p:nvSpPr>
          <p:cNvPr id="7" name="Shape 5"/>
          <p:cNvSpPr/>
          <p:nvPr/>
        </p:nvSpPr>
        <p:spPr>
          <a:xfrm>
            <a:off x="7398067" y="3952518"/>
            <a:ext cx="121920" cy="868918"/>
          </a:xfrm>
          <a:prstGeom prst="roundRect">
            <a:avLst>
              <a:gd name="adj" fmla="val 7500"/>
            </a:avLst>
          </a:prstGeom>
          <a:solidFill>
            <a:srgbClr val="151617"/>
          </a:solidFill>
          <a:ln/>
        </p:spPr>
      </p:sp>
      <p:sp>
        <p:nvSpPr>
          <p:cNvPr id="8" name="Text 6"/>
          <p:cNvSpPr/>
          <p:nvPr/>
        </p:nvSpPr>
        <p:spPr>
          <a:xfrm>
            <a:off x="7777282" y="4209812"/>
            <a:ext cx="3634264" cy="354330"/>
          </a:xfrm>
          <a:prstGeom prst="rect">
            <a:avLst/>
          </a:prstGeom>
          <a:noFill/>
          <a:ln/>
        </p:spPr>
        <p:txBody>
          <a:bodyPr wrap="none" lIns="0" tIns="0" rIns="0" bIns="0" rtlCol="0" anchor="t"/>
          <a:lstStyle/>
          <a:p>
            <a:pPr marL="0" indent="0" algn="l">
              <a:lnSpc>
                <a:spcPts val="2750"/>
              </a:lnSpc>
              <a:buNone/>
            </a:pPr>
            <a:r>
              <a:rPr lang="en-US" sz="2200" b="1" dirty="0">
                <a:solidFill>
                  <a:srgbClr val="151617"/>
                </a:solidFill>
                <a:latin typeface="Montserrat Black" pitchFamily="34" charset="0"/>
                <a:ea typeface="Montserrat Black" pitchFamily="34" charset="-122"/>
                <a:cs typeface="Montserrat Black" pitchFamily="34" charset="-120"/>
              </a:rPr>
              <a:t>Multi-language support</a:t>
            </a:r>
            <a:endParaRPr lang="en-US" sz="2200" dirty="0"/>
          </a:p>
        </p:txBody>
      </p:sp>
      <p:sp>
        <p:nvSpPr>
          <p:cNvPr id="9" name="Text 7"/>
          <p:cNvSpPr/>
          <p:nvPr/>
        </p:nvSpPr>
        <p:spPr>
          <a:xfrm>
            <a:off x="793790" y="5076587"/>
            <a:ext cx="13042821" cy="362903"/>
          </a:xfrm>
          <a:prstGeom prst="rect">
            <a:avLst/>
          </a:prstGeom>
          <a:noFill/>
          <a:ln/>
        </p:spPr>
        <p:txBody>
          <a:bodyPr wrap="none" lIns="0" tIns="0" rIns="0" bIns="0" rtlCol="0" anchor="t"/>
          <a:lstStyle/>
          <a:p>
            <a:pPr marL="0" indent="0" algn="l">
              <a:lnSpc>
                <a:spcPts val="2850"/>
              </a:lnSpc>
              <a:buNone/>
            </a:pPr>
            <a:r>
              <a:rPr lang="en-US" sz="1750" dirty="0">
                <a:solidFill>
                  <a:srgbClr val="151617"/>
                </a:solidFill>
                <a:latin typeface="Inconsolata" pitchFamily="34" charset="0"/>
                <a:ea typeface="Inconsolata" pitchFamily="34" charset="-122"/>
                <a:cs typeface="Inconsolata" pitchFamily="34" charset="-120"/>
              </a:rPr>
              <a:t>Final project impact statement</a:t>
            </a:r>
            <a:endParaRPr lang="en-US" sz="1750" dirty="0"/>
          </a:p>
        </p:txBody>
      </p:sp>
      <p:sp>
        <p:nvSpPr>
          <p:cNvPr id="10" name="Rectangle 9"/>
          <p:cNvSpPr/>
          <p:nvPr/>
        </p:nvSpPr>
        <p:spPr>
          <a:xfrm>
            <a:off x="12815259" y="7635711"/>
            <a:ext cx="1692592" cy="593889"/>
          </a:xfrm>
          <a:prstGeom prst="rect">
            <a:avLst/>
          </a:prstGeom>
          <a:solidFill>
            <a:srgbClr val="FFCC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92485752"/>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5" presetClass="emph" presetSubtype="0" fill="hold" grpId="0" nodeType="clickEffect">
                                  <p:stCondLst>
                                    <p:cond delay="0"/>
                                  </p:stCondLst>
                                  <p:childTnLst>
                                    <p:animClr clrSpc="hsl" dir="cw">
                                      <p:cBhvr override="childStyle">
                                        <p:cTn id="6" dur="500" fill="hold"/>
                                        <p:tgtEl>
                                          <p:spTgt spid="2"/>
                                        </p:tgtEl>
                                        <p:attrNameLst>
                                          <p:attrName>style.color</p:attrName>
                                        </p:attrNameLst>
                                      </p:cBhvr>
                                      <p:by>
                                        <p:hsl h="0" s="-70588" l="0"/>
                                      </p:by>
                                    </p:animClr>
                                    <p:animClr clrSpc="hsl" dir="cw">
                                      <p:cBhvr>
                                        <p:cTn id="7" dur="500" fill="hold"/>
                                        <p:tgtEl>
                                          <p:spTgt spid="2"/>
                                        </p:tgtEl>
                                        <p:attrNameLst>
                                          <p:attrName>fillcolor</p:attrName>
                                        </p:attrNameLst>
                                      </p:cBhvr>
                                      <p:by>
                                        <p:hsl h="0" s="-70588" l="0"/>
                                      </p:by>
                                    </p:animClr>
                                    <p:animClr clrSpc="hsl" dir="cw">
                                      <p:cBhvr>
                                        <p:cTn id="8" dur="500" fill="hold"/>
                                        <p:tgtEl>
                                          <p:spTgt spid="2"/>
                                        </p:tgtEl>
                                        <p:attrNameLst>
                                          <p:attrName>stroke.color</p:attrName>
                                        </p:attrNameLst>
                                      </p:cBhvr>
                                      <p:by>
                                        <p:hsl h="0" s="-70588" l="0"/>
                                      </p:by>
                                    </p:animClr>
                                    <p:set>
                                      <p:cBhvr>
                                        <p:cTn id="9" dur="500" fill="hold"/>
                                        <p:tgtEl>
                                          <p:spTgt spid="2"/>
                                        </p:tgtEl>
                                        <p:attrNameLst>
                                          <p:attrName>fill.type</p:attrName>
                                        </p:attrNameLst>
                                      </p:cBhvr>
                                      <p:to>
                                        <p:strVal val="solid"/>
                                      </p:to>
                                    </p:set>
                                  </p:childTnLst>
                                </p:cTn>
                              </p:par>
                              <p:par>
                                <p:cTn id="10" presetID="25" presetClass="emph" presetSubtype="0" fill="hold" nodeType="withEffect">
                                  <p:stCondLst>
                                    <p:cond delay="0"/>
                                  </p:stCondLst>
                                  <p:childTnLst>
                                    <p:animClr clrSpc="hsl" dir="cw">
                                      <p:cBhvr override="childStyle">
                                        <p:cTn id="11" dur="500" fill="hold"/>
                                        <p:tgtEl>
                                          <p:spTgt spid="3"/>
                                        </p:tgtEl>
                                        <p:attrNameLst>
                                          <p:attrName>style.color</p:attrName>
                                        </p:attrNameLst>
                                      </p:cBhvr>
                                      <p:by>
                                        <p:hsl h="0" s="-70588" l="0"/>
                                      </p:by>
                                    </p:animClr>
                                    <p:animClr clrSpc="hsl" dir="cw">
                                      <p:cBhvr>
                                        <p:cTn id="12" dur="500" fill="hold"/>
                                        <p:tgtEl>
                                          <p:spTgt spid="3"/>
                                        </p:tgtEl>
                                        <p:attrNameLst>
                                          <p:attrName>fillcolor</p:attrName>
                                        </p:attrNameLst>
                                      </p:cBhvr>
                                      <p:by>
                                        <p:hsl h="0" s="-70588" l="0"/>
                                      </p:by>
                                    </p:animClr>
                                    <p:animClr clrSpc="hsl" dir="cw">
                                      <p:cBhvr>
                                        <p:cTn id="13" dur="500" fill="hold"/>
                                        <p:tgtEl>
                                          <p:spTgt spid="3"/>
                                        </p:tgtEl>
                                        <p:attrNameLst>
                                          <p:attrName>stroke.color</p:attrName>
                                        </p:attrNameLst>
                                      </p:cBhvr>
                                      <p:by>
                                        <p:hsl h="0" s="-70588" l="0"/>
                                      </p:by>
                                    </p:animClr>
                                    <p:set>
                                      <p:cBhvr>
                                        <p:cTn id="14" dur="500" fill="hold"/>
                                        <p:tgtEl>
                                          <p:spTgt spid="3"/>
                                        </p:tgtEl>
                                        <p:attrNameLst>
                                          <p:attrName>fill.type</p:attrName>
                                        </p:attrNameLst>
                                      </p:cBhvr>
                                      <p:to>
                                        <p:strVal val="solid"/>
                                      </p:to>
                                    </p:set>
                                  </p:childTnLst>
                                </p:cTn>
                              </p:par>
                              <p:par>
                                <p:cTn id="15" presetID="25" presetClass="emph" presetSubtype="0" fill="hold" nodeType="withEffect">
                                  <p:stCondLst>
                                    <p:cond delay="0"/>
                                  </p:stCondLst>
                                  <p:childTnLst>
                                    <p:animClr clrSpc="hsl" dir="cw">
                                      <p:cBhvr override="childStyle">
                                        <p:cTn id="16" dur="500" fill="hold"/>
                                        <p:tgtEl>
                                          <p:spTgt spid="4"/>
                                        </p:tgtEl>
                                        <p:attrNameLst>
                                          <p:attrName>style.color</p:attrName>
                                        </p:attrNameLst>
                                      </p:cBhvr>
                                      <p:by>
                                        <p:hsl h="0" s="-70588" l="0"/>
                                      </p:by>
                                    </p:animClr>
                                    <p:animClr clrSpc="hsl" dir="cw">
                                      <p:cBhvr>
                                        <p:cTn id="17" dur="500" fill="hold"/>
                                        <p:tgtEl>
                                          <p:spTgt spid="4"/>
                                        </p:tgtEl>
                                        <p:attrNameLst>
                                          <p:attrName>fillcolor</p:attrName>
                                        </p:attrNameLst>
                                      </p:cBhvr>
                                      <p:by>
                                        <p:hsl h="0" s="-70588" l="0"/>
                                      </p:by>
                                    </p:animClr>
                                    <p:animClr clrSpc="hsl" dir="cw">
                                      <p:cBhvr>
                                        <p:cTn id="18" dur="500" fill="hold"/>
                                        <p:tgtEl>
                                          <p:spTgt spid="4"/>
                                        </p:tgtEl>
                                        <p:attrNameLst>
                                          <p:attrName>stroke.color</p:attrName>
                                        </p:attrNameLst>
                                      </p:cBhvr>
                                      <p:by>
                                        <p:hsl h="0" s="-70588" l="0"/>
                                      </p:by>
                                    </p:animClr>
                                    <p:set>
                                      <p:cBhvr>
                                        <p:cTn id="19" dur="500" fill="hold"/>
                                        <p:tgtEl>
                                          <p:spTgt spid="4"/>
                                        </p:tgtEl>
                                        <p:attrNameLst>
                                          <p:attrName>fill.type</p:attrName>
                                        </p:attrNameLst>
                                      </p:cBhvr>
                                      <p:to>
                                        <p:strVal val="solid"/>
                                      </p:to>
                                    </p:set>
                                  </p:childTnLst>
                                </p:cTn>
                              </p:par>
                              <p:par>
                                <p:cTn id="20" presetID="25" presetClass="emph" presetSubtype="0" fill="hold" grpId="0" nodeType="withEffect">
                                  <p:stCondLst>
                                    <p:cond delay="0"/>
                                  </p:stCondLst>
                                  <p:childTnLst>
                                    <p:animClr clrSpc="hsl" dir="cw">
                                      <p:cBhvr override="childStyle">
                                        <p:cTn id="21" dur="500" fill="hold"/>
                                        <p:tgtEl>
                                          <p:spTgt spid="5"/>
                                        </p:tgtEl>
                                        <p:attrNameLst>
                                          <p:attrName>style.color</p:attrName>
                                        </p:attrNameLst>
                                      </p:cBhvr>
                                      <p:by>
                                        <p:hsl h="0" s="-70588" l="0"/>
                                      </p:by>
                                    </p:animClr>
                                    <p:animClr clrSpc="hsl" dir="cw">
                                      <p:cBhvr>
                                        <p:cTn id="22" dur="500" fill="hold"/>
                                        <p:tgtEl>
                                          <p:spTgt spid="5"/>
                                        </p:tgtEl>
                                        <p:attrNameLst>
                                          <p:attrName>fillcolor</p:attrName>
                                        </p:attrNameLst>
                                      </p:cBhvr>
                                      <p:by>
                                        <p:hsl h="0" s="-70588" l="0"/>
                                      </p:by>
                                    </p:animClr>
                                    <p:animClr clrSpc="hsl" dir="cw">
                                      <p:cBhvr>
                                        <p:cTn id="23" dur="500" fill="hold"/>
                                        <p:tgtEl>
                                          <p:spTgt spid="5"/>
                                        </p:tgtEl>
                                        <p:attrNameLst>
                                          <p:attrName>stroke.color</p:attrName>
                                        </p:attrNameLst>
                                      </p:cBhvr>
                                      <p:by>
                                        <p:hsl h="0" s="-70588" l="0"/>
                                      </p:by>
                                    </p:animClr>
                                    <p:set>
                                      <p:cBhvr>
                                        <p:cTn id="24" dur="500" fill="hold"/>
                                        <p:tgtEl>
                                          <p:spTgt spid="5"/>
                                        </p:tgtEl>
                                        <p:attrNameLst>
                                          <p:attrName>fill.type</p:attrName>
                                        </p:attrNameLst>
                                      </p:cBhvr>
                                      <p:to>
                                        <p:strVal val="solid"/>
                                      </p:to>
                                    </p:set>
                                  </p:childTnLst>
                                </p:cTn>
                              </p:par>
                              <p:par>
                                <p:cTn id="25" presetID="25" presetClass="emph" presetSubtype="0" fill="hold" nodeType="withEffect">
                                  <p:stCondLst>
                                    <p:cond delay="0"/>
                                  </p:stCondLst>
                                  <p:childTnLst>
                                    <p:animClr clrSpc="hsl" dir="cw">
                                      <p:cBhvr override="childStyle">
                                        <p:cTn id="26" dur="500" fill="hold"/>
                                        <p:tgtEl>
                                          <p:spTgt spid="6"/>
                                        </p:tgtEl>
                                        <p:attrNameLst>
                                          <p:attrName>style.color</p:attrName>
                                        </p:attrNameLst>
                                      </p:cBhvr>
                                      <p:by>
                                        <p:hsl h="0" s="-70588" l="0"/>
                                      </p:by>
                                    </p:animClr>
                                    <p:animClr clrSpc="hsl" dir="cw">
                                      <p:cBhvr>
                                        <p:cTn id="27" dur="500" fill="hold"/>
                                        <p:tgtEl>
                                          <p:spTgt spid="6"/>
                                        </p:tgtEl>
                                        <p:attrNameLst>
                                          <p:attrName>fillcolor</p:attrName>
                                        </p:attrNameLst>
                                      </p:cBhvr>
                                      <p:by>
                                        <p:hsl h="0" s="-70588" l="0"/>
                                      </p:by>
                                    </p:animClr>
                                    <p:animClr clrSpc="hsl" dir="cw">
                                      <p:cBhvr>
                                        <p:cTn id="28" dur="500" fill="hold"/>
                                        <p:tgtEl>
                                          <p:spTgt spid="6"/>
                                        </p:tgtEl>
                                        <p:attrNameLst>
                                          <p:attrName>stroke.color</p:attrName>
                                        </p:attrNameLst>
                                      </p:cBhvr>
                                      <p:by>
                                        <p:hsl h="0" s="-70588" l="0"/>
                                      </p:by>
                                    </p:animClr>
                                    <p:set>
                                      <p:cBhvr>
                                        <p:cTn id="29" dur="500" fill="hold"/>
                                        <p:tgtEl>
                                          <p:spTgt spid="6"/>
                                        </p:tgtEl>
                                        <p:attrNameLst>
                                          <p:attrName>fill.type</p:attrName>
                                        </p:attrNameLst>
                                      </p:cBhvr>
                                      <p:to>
                                        <p:strVal val="solid"/>
                                      </p:to>
                                    </p:set>
                                  </p:childTnLst>
                                </p:cTn>
                              </p:par>
                              <p:par>
                                <p:cTn id="30" presetID="25" presetClass="emph" presetSubtype="0" fill="hold" nodeType="withEffect">
                                  <p:stCondLst>
                                    <p:cond delay="0"/>
                                  </p:stCondLst>
                                  <p:childTnLst>
                                    <p:animClr clrSpc="hsl" dir="cw">
                                      <p:cBhvr override="childStyle">
                                        <p:cTn id="31" dur="500" fill="hold"/>
                                        <p:tgtEl>
                                          <p:spTgt spid="7"/>
                                        </p:tgtEl>
                                        <p:attrNameLst>
                                          <p:attrName>style.color</p:attrName>
                                        </p:attrNameLst>
                                      </p:cBhvr>
                                      <p:by>
                                        <p:hsl h="0" s="-70588" l="0"/>
                                      </p:by>
                                    </p:animClr>
                                    <p:animClr clrSpc="hsl" dir="cw">
                                      <p:cBhvr>
                                        <p:cTn id="32" dur="500" fill="hold"/>
                                        <p:tgtEl>
                                          <p:spTgt spid="7"/>
                                        </p:tgtEl>
                                        <p:attrNameLst>
                                          <p:attrName>fillcolor</p:attrName>
                                        </p:attrNameLst>
                                      </p:cBhvr>
                                      <p:by>
                                        <p:hsl h="0" s="-70588" l="0"/>
                                      </p:by>
                                    </p:animClr>
                                    <p:animClr clrSpc="hsl" dir="cw">
                                      <p:cBhvr>
                                        <p:cTn id="33" dur="500" fill="hold"/>
                                        <p:tgtEl>
                                          <p:spTgt spid="7"/>
                                        </p:tgtEl>
                                        <p:attrNameLst>
                                          <p:attrName>stroke.color</p:attrName>
                                        </p:attrNameLst>
                                      </p:cBhvr>
                                      <p:by>
                                        <p:hsl h="0" s="-70588" l="0"/>
                                      </p:by>
                                    </p:animClr>
                                    <p:set>
                                      <p:cBhvr>
                                        <p:cTn id="34" dur="500" fill="hold"/>
                                        <p:tgtEl>
                                          <p:spTgt spid="7"/>
                                        </p:tgtEl>
                                        <p:attrNameLst>
                                          <p:attrName>fill.type</p:attrName>
                                        </p:attrNameLst>
                                      </p:cBhvr>
                                      <p:to>
                                        <p:strVal val="solid"/>
                                      </p:to>
                                    </p:set>
                                  </p:childTnLst>
                                </p:cTn>
                              </p:par>
                              <p:par>
                                <p:cTn id="35" presetID="25" presetClass="emph" presetSubtype="0" fill="hold" grpId="0" nodeType="withEffect">
                                  <p:stCondLst>
                                    <p:cond delay="0"/>
                                  </p:stCondLst>
                                  <p:childTnLst>
                                    <p:animClr clrSpc="hsl" dir="cw">
                                      <p:cBhvr override="childStyle">
                                        <p:cTn id="36" dur="500" fill="hold"/>
                                        <p:tgtEl>
                                          <p:spTgt spid="8"/>
                                        </p:tgtEl>
                                        <p:attrNameLst>
                                          <p:attrName>style.color</p:attrName>
                                        </p:attrNameLst>
                                      </p:cBhvr>
                                      <p:by>
                                        <p:hsl h="0" s="-70588" l="0"/>
                                      </p:by>
                                    </p:animClr>
                                    <p:animClr clrSpc="hsl" dir="cw">
                                      <p:cBhvr>
                                        <p:cTn id="37" dur="500" fill="hold"/>
                                        <p:tgtEl>
                                          <p:spTgt spid="8"/>
                                        </p:tgtEl>
                                        <p:attrNameLst>
                                          <p:attrName>fillcolor</p:attrName>
                                        </p:attrNameLst>
                                      </p:cBhvr>
                                      <p:by>
                                        <p:hsl h="0" s="-70588" l="0"/>
                                      </p:by>
                                    </p:animClr>
                                    <p:animClr clrSpc="hsl" dir="cw">
                                      <p:cBhvr>
                                        <p:cTn id="38" dur="500" fill="hold"/>
                                        <p:tgtEl>
                                          <p:spTgt spid="8"/>
                                        </p:tgtEl>
                                        <p:attrNameLst>
                                          <p:attrName>stroke.color</p:attrName>
                                        </p:attrNameLst>
                                      </p:cBhvr>
                                      <p:by>
                                        <p:hsl h="0" s="-70588" l="0"/>
                                      </p:by>
                                    </p:animClr>
                                    <p:set>
                                      <p:cBhvr>
                                        <p:cTn id="39" dur="500" fill="hold"/>
                                        <p:tgtEl>
                                          <p:spTgt spid="8"/>
                                        </p:tgtEl>
                                        <p:attrNameLst>
                                          <p:attrName>fill.type</p:attrName>
                                        </p:attrNameLst>
                                      </p:cBhvr>
                                      <p:to>
                                        <p:strVal val="solid"/>
                                      </p:to>
                                    </p:set>
                                  </p:childTnLst>
                                </p:cTn>
                              </p:par>
                              <p:par>
                                <p:cTn id="40" presetID="25" presetClass="emph" presetSubtype="0" fill="hold" grpId="0" nodeType="withEffect">
                                  <p:stCondLst>
                                    <p:cond delay="0"/>
                                  </p:stCondLst>
                                  <p:childTnLst>
                                    <p:animClr clrSpc="hsl" dir="cw">
                                      <p:cBhvr override="childStyle">
                                        <p:cTn id="41" dur="500" fill="hold"/>
                                        <p:tgtEl>
                                          <p:spTgt spid="9"/>
                                        </p:tgtEl>
                                        <p:attrNameLst>
                                          <p:attrName>style.color</p:attrName>
                                        </p:attrNameLst>
                                      </p:cBhvr>
                                      <p:by>
                                        <p:hsl h="0" s="-70588" l="0"/>
                                      </p:by>
                                    </p:animClr>
                                    <p:animClr clrSpc="hsl" dir="cw">
                                      <p:cBhvr>
                                        <p:cTn id="42" dur="500" fill="hold"/>
                                        <p:tgtEl>
                                          <p:spTgt spid="9"/>
                                        </p:tgtEl>
                                        <p:attrNameLst>
                                          <p:attrName>fillcolor</p:attrName>
                                        </p:attrNameLst>
                                      </p:cBhvr>
                                      <p:by>
                                        <p:hsl h="0" s="-70588" l="0"/>
                                      </p:by>
                                    </p:animClr>
                                    <p:animClr clrSpc="hsl" dir="cw">
                                      <p:cBhvr>
                                        <p:cTn id="43" dur="500" fill="hold"/>
                                        <p:tgtEl>
                                          <p:spTgt spid="9"/>
                                        </p:tgtEl>
                                        <p:attrNameLst>
                                          <p:attrName>stroke.color</p:attrName>
                                        </p:attrNameLst>
                                      </p:cBhvr>
                                      <p:by>
                                        <p:hsl h="0" s="-70588" l="0"/>
                                      </p:by>
                                    </p:animClr>
                                    <p:set>
                                      <p:cBhvr>
                                        <p:cTn id="44" dur="500" fill="hold"/>
                                        <p:tgtEl>
                                          <p:spTgt spid="9"/>
                                        </p:tgtEl>
                                        <p:attrNameLst>
                                          <p:attrName>fill.type</p:attrName>
                                        </p:attrNameLst>
                                      </p:cBhvr>
                                      <p:to>
                                        <p:strVal val="solid"/>
                                      </p:to>
                                    </p:set>
                                  </p:childTnLst>
                                </p:cTn>
                              </p:par>
                            </p:childTnLst>
                          </p:cTn>
                        </p:par>
                      </p:childTnLst>
                    </p:cTn>
                  </p:par>
                  <p:par>
                    <p:cTn id="45" fill="hold">
                      <p:stCondLst>
                        <p:cond delay="indefinite"/>
                      </p:stCondLst>
                      <p:childTnLst>
                        <p:par>
                          <p:cTn id="46" fill="hold">
                            <p:stCondLst>
                              <p:cond delay="0"/>
                            </p:stCondLst>
                            <p:childTnLst>
                              <p:par>
                                <p:cTn id="47" presetID="25" presetClass="entr" presetSubtype="0" fill="hold" grpId="1" nodeType="clickEffect">
                                  <p:stCondLst>
                                    <p:cond delay="0"/>
                                  </p:stCondLst>
                                  <p:childTnLst>
                                    <p:set>
                                      <p:cBhvr>
                                        <p:cTn id="48" dur="1" fill="hold">
                                          <p:stCondLst>
                                            <p:cond delay="0"/>
                                          </p:stCondLst>
                                        </p:cTn>
                                        <p:tgtEl>
                                          <p:spTgt spid="2"/>
                                        </p:tgtEl>
                                        <p:attrNameLst>
                                          <p:attrName>style.visibility</p:attrName>
                                        </p:attrNameLst>
                                      </p:cBhvr>
                                      <p:to>
                                        <p:strVal val="visible"/>
                                      </p:to>
                                    </p:set>
                                    <p:anim calcmode="lin" valueType="num">
                                      <p:cBhvr>
                                        <p:cTn id="49" dur="500" decel="50000" fill="hold">
                                          <p:stCondLst>
                                            <p:cond delay="0"/>
                                          </p:stCondLst>
                                        </p:cTn>
                                        <p:tgtEl>
                                          <p:spTgt spid="2"/>
                                        </p:tgtEl>
                                        <p:attrNameLst>
                                          <p:attrName>style.rotation</p:attrName>
                                        </p:attrNameLst>
                                      </p:cBhvr>
                                      <p:tavLst>
                                        <p:tav tm="0">
                                          <p:val>
                                            <p:fltVal val="-90"/>
                                          </p:val>
                                        </p:tav>
                                        <p:tav tm="100000">
                                          <p:val>
                                            <p:fltVal val="0"/>
                                          </p:val>
                                        </p:tav>
                                      </p:tavLst>
                                    </p:anim>
                                    <p:anim calcmode="lin" valueType="num">
                                      <p:cBhvr>
                                        <p:cTn id="50" dur="500" decel="50000" fill="hold">
                                          <p:stCondLst>
                                            <p:cond delay="0"/>
                                          </p:stCondLst>
                                        </p:cTn>
                                        <p:tgtEl>
                                          <p:spTgt spid="2"/>
                                        </p:tgtEl>
                                        <p:attrNameLst>
                                          <p:attrName>ppt_w</p:attrName>
                                        </p:attrNameLst>
                                      </p:cBhvr>
                                      <p:tavLst>
                                        <p:tav tm="0">
                                          <p:val>
                                            <p:strVal val="#ppt_w"/>
                                          </p:val>
                                        </p:tav>
                                        <p:tav tm="100000">
                                          <p:val>
                                            <p:strVal val="#ppt_w*.05"/>
                                          </p:val>
                                        </p:tav>
                                      </p:tavLst>
                                    </p:anim>
                                    <p:anim calcmode="lin" valueType="num">
                                      <p:cBhvr>
                                        <p:cTn id="51" dur="500" accel="50000" fill="hold">
                                          <p:stCondLst>
                                            <p:cond delay="500"/>
                                          </p:stCondLst>
                                        </p:cTn>
                                        <p:tgtEl>
                                          <p:spTgt spid="2"/>
                                        </p:tgtEl>
                                        <p:attrNameLst>
                                          <p:attrName>ppt_w</p:attrName>
                                        </p:attrNameLst>
                                      </p:cBhvr>
                                      <p:tavLst>
                                        <p:tav tm="0">
                                          <p:val>
                                            <p:strVal val="#ppt_w*.05"/>
                                          </p:val>
                                        </p:tav>
                                        <p:tav tm="100000">
                                          <p:val>
                                            <p:strVal val="#ppt_w"/>
                                          </p:val>
                                        </p:tav>
                                      </p:tavLst>
                                    </p:anim>
                                    <p:anim calcmode="lin" valueType="num">
                                      <p:cBhvr>
                                        <p:cTn id="52" dur="1000" fill="hold"/>
                                        <p:tgtEl>
                                          <p:spTgt spid="2"/>
                                        </p:tgtEl>
                                        <p:attrNameLst>
                                          <p:attrName>ppt_h</p:attrName>
                                        </p:attrNameLst>
                                      </p:cBhvr>
                                      <p:tavLst>
                                        <p:tav tm="0">
                                          <p:val>
                                            <p:strVal val="#ppt_h"/>
                                          </p:val>
                                        </p:tav>
                                        <p:tav tm="100000">
                                          <p:val>
                                            <p:strVal val="#ppt_h"/>
                                          </p:val>
                                        </p:tav>
                                      </p:tavLst>
                                    </p:anim>
                                    <p:anim calcmode="lin" valueType="num">
                                      <p:cBhvr>
                                        <p:cTn id="53" dur="500" decel="50000" fill="hold">
                                          <p:stCondLst>
                                            <p:cond delay="0"/>
                                          </p:stCondLst>
                                        </p:cTn>
                                        <p:tgtEl>
                                          <p:spTgt spid="2"/>
                                        </p:tgtEl>
                                        <p:attrNameLst>
                                          <p:attrName>ppt_x</p:attrName>
                                        </p:attrNameLst>
                                      </p:cBhvr>
                                      <p:tavLst>
                                        <p:tav tm="0">
                                          <p:val>
                                            <p:strVal val="#ppt_x+.4"/>
                                          </p:val>
                                        </p:tav>
                                        <p:tav tm="100000">
                                          <p:val>
                                            <p:strVal val="#ppt_x"/>
                                          </p:val>
                                        </p:tav>
                                      </p:tavLst>
                                    </p:anim>
                                    <p:anim calcmode="lin" valueType="num">
                                      <p:cBhvr>
                                        <p:cTn id="54" dur="500" decel="50000" fill="hold">
                                          <p:stCondLst>
                                            <p:cond delay="0"/>
                                          </p:stCondLst>
                                        </p:cTn>
                                        <p:tgtEl>
                                          <p:spTgt spid="2"/>
                                        </p:tgtEl>
                                        <p:attrNameLst>
                                          <p:attrName>ppt_y</p:attrName>
                                        </p:attrNameLst>
                                      </p:cBhvr>
                                      <p:tavLst>
                                        <p:tav tm="0">
                                          <p:val>
                                            <p:strVal val="#ppt_y-.2"/>
                                          </p:val>
                                        </p:tav>
                                        <p:tav tm="100000">
                                          <p:val>
                                            <p:strVal val="#ppt_y+.1"/>
                                          </p:val>
                                        </p:tav>
                                      </p:tavLst>
                                    </p:anim>
                                    <p:anim calcmode="lin" valueType="num">
                                      <p:cBhvr>
                                        <p:cTn id="55" dur="500" accel="50000" fill="hold">
                                          <p:stCondLst>
                                            <p:cond delay="500"/>
                                          </p:stCondLst>
                                        </p:cTn>
                                        <p:tgtEl>
                                          <p:spTgt spid="2"/>
                                        </p:tgtEl>
                                        <p:attrNameLst>
                                          <p:attrName>ppt_y</p:attrName>
                                        </p:attrNameLst>
                                      </p:cBhvr>
                                      <p:tavLst>
                                        <p:tav tm="0">
                                          <p:val>
                                            <p:strVal val="#ppt_y+.1"/>
                                          </p:val>
                                        </p:tav>
                                        <p:tav tm="100000">
                                          <p:val>
                                            <p:strVal val="#ppt_y"/>
                                          </p:val>
                                        </p:tav>
                                      </p:tavLst>
                                    </p:anim>
                                    <p:animEffect transition="in" filter="fade">
                                      <p:cBhvr>
                                        <p:cTn id="56" dur="1000" decel="50000">
                                          <p:stCondLst>
                                            <p:cond delay="0"/>
                                          </p:stCondLst>
                                        </p:cTn>
                                        <p:tgtEl>
                                          <p:spTgt spid="2"/>
                                        </p:tgtEl>
                                      </p:cBhvr>
                                    </p:animEffect>
                                  </p:childTnLst>
                                </p:cTn>
                              </p:par>
                              <p:par>
                                <p:cTn id="57" presetID="25" presetClass="entr" presetSubtype="0" fill="hold" nodeType="withEffect">
                                  <p:stCondLst>
                                    <p:cond delay="0"/>
                                  </p:stCondLst>
                                  <p:childTnLst>
                                    <p:set>
                                      <p:cBhvr>
                                        <p:cTn id="58" dur="1" fill="hold">
                                          <p:stCondLst>
                                            <p:cond delay="0"/>
                                          </p:stCondLst>
                                        </p:cTn>
                                        <p:tgtEl>
                                          <p:spTgt spid="3"/>
                                        </p:tgtEl>
                                        <p:attrNameLst>
                                          <p:attrName>style.visibility</p:attrName>
                                        </p:attrNameLst>
                                      </p:cBhvr>
                                      <p:to>
                                        <p:strVal val="visible"/>
                                      </p:to>
                                    </p:set>
                                    <p:anim calcmode="lin" valueType="num">
                                      <p:cBhvr>
                                        <p:cTn id="59" dur="500" decel="50000" fill="hold">
                                          <p:stCondLst>
                                            <p:cond delay="0"/>
                                          </p:stCondLst>
                                        </p:cTn>
                                        <p:tgtEl>
                                          <p:spTgt spid="3"/>
                                        </p:tgtEl>
                                        <p:attrNameLst>
                                          <p:attrName>style.rotation</p:attrName>
                                        </p:attrNameLst>
                                      </p:cBhvr>
                                      <p:tavLst>
                                        <p:tav tm="0">
                                          <p:val>
                                            <p:fltVal val="-90"/>
                                          </p:val>
                                        </p:tav>
                                        <p:tav tm="100000">
                                          <p:val>
                                            <p:fltVal val="0"/>
                                          </p:val>
                                        </p:tav>
                                      </p:tavLst>
                                    </p:anim>
                                    <p:anim calcmode="lin" valueType="num">
                                      <p:cBhvr>
                                        <p:cTn id="60" dur="500" decel="50000" fill="hold">
                                          <p:stCondLst>
                                            <p:cond delay="0"/>
                                          </p:stCondLst>
                                        </p:cTn>
                                        <p:tgtEl>
                                          <p:spTgt spid="3"/>
                                        </p:tgtEl>
                                        <p:attrNameLst>
                                          <p:attrName>ppt_w</p:attrName>
                                        </p:attrNameLst>
                                      </p:cBhvr>
                                      <p:tavLst>
                                        <p:tav tm="0">
                                          <p:val>
                                            <p:strVal val="#ppt_w"/>
                                          </p:val>
                                        </p:tav>
                                        <p:tav tm="100000">
                                          <p:val>
                                            <p:strVal val="#ppt_w*.05"/>
                                          </p:val>
                                        </p:tav>
                                      </p:tavLst>
                                    </p:anim>
                                    <p:anim calcmode="lin" valueType="num">
                                      <p:cBhvr>
                                        <p:cTn id="61" dur="500" accel="50000" fill="hold">
                                          <p:stCondLst>
                                            <p:cond delay="500"/>
                                          </p:stCondLst>
                                        </p:cTn>
                                        <p:tgtEl>
                                          <p:spTgt spid="3"/>
                                        </p:tgtEl>
                                        <p:attrNameLst>
                                          <p:attrName>ppt_w</p:attrName>
                                        </p:attrNameLst>
                                      </p:cBhvr>
                                      <p:tavLst>
                                        <p:tav tm="0">
                                          <p:val>
                                            <p:strVal val="#ppt_w*.05"/>
                                          </p:val>
                                        </p:tav>
                                        <p:tav tm="100000">
                                          <p:val>
                                            <p:strVal val="#ppt_w"/>
                                          </p:val>
                                        </p:tav>
                                      </p:tavLst>
                                    </p:anim>
                                    <p:anim calcmode="lin" valueType="num">
                                      <p:cBhvr>
                                        <p:cTn id="62" dur="1000" fill="hold"/>
                                        <p:tgtEl>
                                          <p:spTgt spid="3"/>
                                        </p:tgtEl>
                                        <p:attrNameLst>
                                          <p:attrName>ppt_h</p:attrName>
                                        </p:attrNameLst>
                                      </p:cBhvr>
                                      <p:tavLst>
                                        <p:tav tm="0">
                                          <p:val>
                                            <p:strVal val="#ppt_h"/>
                                          </p:val>
                                        </p:tav>
                                        <p:tav tm="100000">
                                          <p:val>
                                            <p:strVal val="#ppt_h"/>
                                          </p:val>
                                        </p:tav>
                                      </p:tavLst>
                                    </p:anim>
                                    <p:anim calcmode="lin" valueType="num">
                                      <p:cBhvr>
                                        <p:cTn id="63" dur="500" decel="50000" fill="hold">
                                          <p:stCondLst>
                                            <p:cond delay="0"/>
                                          </p:stCondLst>
                                        </p:cTn>
                                        <p:tgtEl>
                                          <p:spTgt spid="3"/>
                                        </p:tgtEl>
                                        <p:attrNameLst>
                                          <p:attrName>ppt_x</p:attrName>
                                        </p:attrNameLst>
                                      </p:cBhvr>
                                      <p:tavLst>
                                        <p:tav tm="0">
                                          <p:val>
                                            <p:strVal val="#ppt_x+.4"/>
                                          </p:val>
                                        </p:tav>
                                        <p:tav tm="100000">
                                          <p:val>
                                            <p:strVal val="#ppt_x"/>
                                          </p:val>
                                        </p:tav>
                                      </p:tavLst>
                                    </p:anim>
                                    <p:anim calcmode="lin" valueType="num">
                                      <p:cBhvr>
                                        <p:cTn id="64" dur="500" decel="50000" fill="hold">
                                          <p:stCondLst>
                                            <p:cond delay="0"/>
                                          </p:stCondLst>
                                        </p:cTn>
                                        <p:tgtEl>
                                          <p:spTgt spid="3"/>
                                        </p:tgtEl>
                                        <p:attrNameLst>
                                          <p:attrName>ppt_y</p:attrName>
                                        </p:attrNameLst>
                                      </p:cBhvr>
                                      <p:tavLst>
                                        <p:tav tm="0">
                                          <p:val>
                                            <p:strVal val="#ppt_y-.2"/>
                                          </p:val>
                                        </p:tav>
                                        <p:tav tm="100000">
                                          <p:val>
                                            <p:strVal val="#ppt_y+.1"/>
                                          </p:val>
                                        </p:tav>
                                      </p:tavLst>
                                    </p:anim>
                                    <p:anim calcmode="lin" valueType="num">
                                      <p:cBhvr>
                                        <p:cTn id="65" dur="500" accel="50000" fill="hold">
                                          <p:stCondLst>
                                            <p:cond delay="500"/>
                                          </p:stCondLst>
                                        </p:cTn>
                                        <p:tgtEl>
                                          <p:spTgt spid="3"/>
                                        </p:tgtEl>
                                        <p:attrNameLst>
                                          <p:attrName>ppt_y</p:attrName>
                                        </p:attrNameLst>
                                      </p:cBhvr>
                                      <p:tavLst>
                                        <p:tav tm="0">
                                          <p:val>
                                            <p:strVal val="#ppt_y+.1"/>
                                          </p:val>
                                        </p:tav>
                                        <p:tav tm="100000">
                                          <p:val>
                                            <p:strVal val="#ppt_y"/>
                                          </p:val>
                                        </p:tav>
                                      </p:tavLst>
                                    </p:anim>
                                    <p:animEffect transition="in" filter="fade">
                                      <p:cBhvr>
                                        <p:cTn id="66" dur="1000" decel="50000">
                                          <p:stCondLst>
                                            <p:cond delay="0"/>
                                          </p:stCondLst>
                                        </p:cTn>
                                        <p:tgtEl>
                                          <p:spTgt spid="3"/>
                                        </p:tgtEl>
                                      </p:cBhvr>
                                    </p:animEffect>
                                  </p:childTnLst>
                                </p:cTn>
                              </p:par>
                              <p:par>
                                <p:cTn id="67" presetID="25" presetClass="entr" presetSubtype="0" fill="hold" nodeType="withEffect">
                                  <p:stCondLst>
                                    <p:cond delay="0"/>
                                  </p:stCondLst>
                                  <p:childTnLst>
                                    <p:set>
                                      <p:cBhvr>
                                        <p:cTn id="68" dur="1" fill="hold">
                                          <p:stCondLst>
                                            <p:cond delay="0"/>
                                          </p:stCondLst>
                                        </p:cTn>
                                        <p:tgtEl>
                                          <p:spTgt spid="4"/>
                                        </p:tgtEl>
                                        <p:attrNameLst>
                                          <p:attrName>style.visibility</p:attrName>
                                        </p:attrNameLst>
                                      </p:cBhvr>
                                      <p:to>
                                        <p:strVal val="visible"/>
                                      </p:to>
                                    </p:set>
                                    <p:anim calcmode="lin" valueType="num">
                                      <p:cBhvr>
                                        <p:cTn id="69" dur="500" decel="50000" fill="hold">
                                          <p:stCondLst>
                                            <p:cond delay="0"/>
                                          </p:stCondLst>
                                        </p:cTn>
                                        <p:tgtEl>
                                          <p:spTgt spid="4"/>
                                        </p:tgtEl>
                                        <p:attrNameLst>
                                          <p:attrName>style.rotation</p:attrName>
                                        </p:attrNameLst>
                                      </p:cBhvr>
                                      <p:tavLst>
                                        <p:tav tm="0">
                                          <p:val>
                                            <p:fltVal val="-90"/>
                                          </p:val>
                                        </p:tav>
                                        <p:tav tm="100000">
                                          <p:val>
                                            <p:fltVal val="0"/>
                                          </p:val>
                                        </p:tav>
                                      </p:tavLst>
                                    </p:anim>
                                    <p:anim calcmode="lin" valueType="num">
                                      <p:cBhvr>
                                        <p:cTn id="70" dur="500" decel="50000" fill="hold">
                                          <p:stCondLst>
                                            <p:cond delay="0"/>
                                          </p:stCondLst>
                                        </p:cTn>
                                        <p:tgtEl>
                                          <p:spTgt spid="4"/>
                                        </p:tgtEl>
                                        <p:attrNameLst>
                                          <p:attrName>ppt_w</p:attrName>
                                        </p:attrNameLst>
                                      </p:cBhvr>
                                      <p:tavLst>
                                        <p:tav tm="0">
                                          <p:val>
                                            <p:strVal val="#ppt_w"/>
                                          </p:val>
                                        </p:tav>
                                        <p:tav tm="100000">
                                          <p:val>
                                            <p:strVal val="#ppt_w*.05"/>
                                          </p:val>
                                        </p:tav>
                                      </p:tavLst>
                                    </p:anim>
                                    <p:anim calcmode="lin" valueType="num">
                                      <p:cBhvr>
                                        <p:cTn id="71" dur="500" accel="50000" fill="hold">
                                          <p:stCondLst>
                                            <p:cond delay="500"/>
                                          </p:stCondLst>
                                        </p:cTn>
                                        <p:tgtEl>
                                          <p:spTgt spid="4"/>
                                        </p:tgtEl>
                                        <p:attrNameLst>
                                          <p:attrName>ppt_w</p:attrName>
                                        </p:attrNameLst>
                                      </p:cBhvr>
                                      <p:tavLst>
                                        <p:tav tm="0">
                                          <p:val>
                                            <p:strVal val="#ppt_w*.05"/>
                                          </p:val>
                                        </p:tav>
                                        <p:tav tm="100000">
                                          <p:val>
                                            <p:strVal val="#ppt_w"/>
                                          </p:val>
                                        </p:tav>
                                      </p:tavLst>
                                    </p:anim>
                                    <p:anim calcmode="lin" valueType="num">
                                      <p:cBhvr>
                                        <p:cTn id="72" dur="1000" fill="hold"/>
                                        <p:tgtEl>
                                          <p:spTgt spid="4"/>
                                        </p:tgtEl>
                                        <p:attrNameLst>
                                          <p:attrName>ppt_h</p:attrName>
                                        </p:attrNameLst>
                                      </p:cBhvr>
                                      <p:tavLst>
                                        <p:tav tm="0">
                                          <p:val>
                                            <p:strVal val="#ppt_h"/>
                                          </p:val>
                                        </p:tav>
                                        <p:tav tm="100000">
                                          <p:val>
                                            <p:strVal val="#ppt_h"/>
                                          </p:val>
                                        </p:tav>
                                      </p:tavLst>
                                    </p:anim>
                                    <p:anim calcmode="lin" valueType="num">
                                      <p:cBhvr>
                                        <p:cTn id="73" dur="500" decel="50000" fill="hold">
                                          <p:stCondLst>
                                            <p:cond delay="0"/>
                                          </p:stCondLst>
                                        </p:cTn>
                                        <p:tgtEl>
                                          <p:spTgt spid="4"/>
                                        </p:tgtEl>
                                        <p:attrNameLst>
                                          <p:attrName>ppt_x</p:attrName>
                                        </p:attrNameLst>
                                      </p:cBhvr>
                                      <p:tavLst>
                                        <p:tav tm="0">
                                          <p:val>
                                            <p:strVal val="#ppt_x+.4"/>
                                          </p:val>
                                        </p:tav>
                                        <p:tav tm="100000">
                                          <p:val>
                                            <p:strVal val="#ppt_x"/>
                                          </p:val>
                                        </p:tav>
                                      </p:tavLst>
                                    </p:anim>
                                    <p:anim calcmode="lin" valueType="num">
                                      <p:cBhvr>
                                        <p:cTn id="74" dur="500" decel="50000" fill="hold">
                                          <p:stCondLst>
                                            <p:cond delay="0"/>
                                          </p:stCondLst>
                                        </p:cTn>
                                        <p:tgtEl>
                                          <p:spTgt spid="4"/>
                                        </p:tgtEl>
                                        <p:attrNameLst>
                                          <p:attrName>ppt_y</p:attrName>
                                        </p:attrNameLst>
                                      </p:cBhvr>
                                      <p:tavLst>
                                        <p:tav tm="0">
                                          <p:val>
                                            <p:strVal val="#ppt_y-.2"/>
                                          </p:val>
                                        </p:tav>
                                        <p:tav tm="100000">
                                          <p:val>
                                            <p:strVal val="#ppt_y+.1"/>
                                          </p:val>
                                        </p:tav>
                                      </p:tavLst>
                                    </p:anim>
                                    <p:anim calcmode="lin" valueType="num">
                                      <p:cBhvr>
                                        <p:cTn id="75" dur="500" accel="50000" fill="hold">
                                          <p:stCondLst>
                                            <p:cond delay="500"/>
                                          </p:stCondLst>
                                        </p:cTn>
                                        <p:tgtEl>
                                          <p:spTgt spid="4"/>
                                        </p:tgtEl>
                                        <p:attrNameLst>
                                          <p:attrName>ppt_y</p:attrName>
                                        </p:attrNameLst>
                                      </p:cBhvr>
                                      <p:tavLst>
                                        <p:tav tm="0">
                                          <p:val>
                                            <p:strVal val="#ppt_y+.1"/>
                                          </p:val>
                                        </p:tav>
                                        <p:tav tm="100000">
                                          <p:val>
                                            <p:strVal val="#ppt_y"/>
                                          </p:val>
                                        </p:tav>
                                      </p:tavLst>
                                    </p:anim>
                                    <p:animEffect transition="in" filter="fade">
                                      <p:cBhvr>
                                        <p:cTn id="76" dur="1000" decel="50000">
                                          <p:stCondLst>
                                            <p:cond delay="0"/>
                                          </p:stCondLst>
                                        </p:cTn>
                                        <p:tgtEl>
                                          <p:spTgt spid="4"/>
                                        </p:tgtEl>
                                      </p:cBhvr>
                                    </p:animEffect>
                                  </p:childTnLst>
                                </p:cTn>
                              </p:par>
                              <p:par>
                                <p:cTn id="77" presetID="25" presetClass="entr" presetSubtype="0" fill="hold" grpId="1" nodeType="withEffect">
                                  <p:stCondLst>
                                    <p:cond delay="0"/>
                                  </p:stCondLst>
                                  <p:childTnLst>
                                    <p:set>
                                      <p:cBhvr>
                                        <p:cTn id="78" dur="1" fill="hold">
                                          <p:stCondLst>
                                            <p:cond delay="0"/>
                                          </p:stCondLst>
                                        </p:cTn>
                                        <p:tgtEl>
                                          <p:spTgt spid="5"/>
                                        </p:tgtEl>
                                        <p:attrNameLst>
                                          <p:attrName>style.visibility</p:attrName>
                                        </p:attrNameLst>
                                      </p:cBhvr>
                                      <p:to>
                                        <p:strVal val="visible"/>
                                      </p:to>
                                    </p:set>
                                    <p:anim calcmode="lin" valueType="num">
                                      <p:cBhvr>
                                        <p:cTn id="79" dur="500" decel="50000" fill="hold">
                                          <p:stCondLst>
                                            <p:cond delay="0"/>
                                          </p:stCondLst>
                                        </p:cTn>
                                        <p:tgtEl>
                                          <p:spTgt spid="5"/>
                                        </p:tgtEl>
                                        <p:attrNameLst>
                                          <p:attrName>style.rotation</p:attrName>
                                        </p:attrNameLst>
                                      </p:cBhvr>
                                      <p:tavLst>
                                        <p:tav tm="0">
                                          <p:val>
                                            <p:fltVal val="-90"/>
                                          </p:val>
                                        </p:tav>
                                        <p:tav tm="100000">
                                          <p:val>
                                            <p:fltVal val="0"/>
                                          </p:val>
                                        </p:tav>
                                      </p:tavLst>
                                    </p:anim>
                                    <p:anim calcmode="lin" valueType="num">
                                      <p:cBhvr>
                                        <p:cTn id="80" dur="500" decel="50000" fill="hold">
                                          <p:stCondLst>
                                            <p:cond delay="0"/>
                                          </p:stCondLst>
                                        </p:cTn>
                                        <p:tgtEl>
                                          <p:spTgt spid="5"/>
                                        </p:tgtEl>
                                        <p:attrNameLst>
                                          <p:attrName>ppt_w</p:attrName>
                                        </p:attrNameLst>
                                      </p:cBhvr>
                                      <p:tavLst>
                                        <p:tav tm="0">
                                          <p:val>
                                            <p:strVal val="#ppt_w"/>
                                          </p:val>
                                        </p:tav>
                                        <p:tav tm="100000">
                                          <p:val>
                                            <p:strVal val="#ppt_w*.05"/>
                                          </p:val>
                                        </p:tav>
                                      </p:tavLst>
                                    </p:anim>
                                    <p:anim calcmode="lin" valueType="num">
                                      <p:cBhvr>
                                        <p:cTn id="81" dur="500" accel="50000" fill="hold">
                                          <p:stCondLst>
                                            <p:cond delay="500"/>
                                          </p:stCondLst>
                                        </p:cTn>
                                        <p:tgtEl>
                                          <p:spTgt spid="5"/>
                                        </p:tgtEl>
                                        <p:attrNameLst>
                                          <p:attrName>ppt_w</p:attrName>
                                        </p:attrNameLst>
                                      </p:cBhvr>
                                      <p:tavLst>
                                        <p:tav tm="0">
                                          <p:val>
                                            <p:strVal val="#ppt_w*.05"/>
                                          </p:val>
                                        </p:tav>
                                        <p:tav tm="100000">
                                          <p:val>
                                            <p:strVal val="#ppt_w"/>
                                          </p:val>
                                        </p:tav>
                                      </p:tavLst>
                                    </p:anim>
                                    <p:anim calcmode="lin" valueType="num">
                                      <p:cBhvr>
                                        <p:cTn id="82" dur="1000" fill="hold"/>
                                        <p:tgtEl>
                                          <p:spTgt spid="5"/>
                                        </p:tgtEl>
                                        <p:attrNameLst>
                                          <p:attrName>ppt_h</p:attrName>
                                        </p:attrNameLst>
                                      </p:cBhvr>
                                      <p:tavLst>
                                        <p:tav tm="0">
                                          <p:val>
                                            <p:strVal val="#ppt_h"/>
                                          </p:val>
                                        </p:tav>
                                        <p:tav tm="100000">
                                          <p:val>
                                            <p:strVal val="#ppt_h"/>
                                          </p:val>
                                        </p:tav>
                                      </p:tavLst>
                                    </p:anim>
                                    <p:anim calcmode="lin" valueType="num">
                                      <p:cBhvr>
                                        <p:cTn id="83" dur="500" decel="50000" fill="hold">
                                          <p:stCondLst>
                                            <p:cond delay="0"/>
                                          </p:stCondLst>
                                        </p:cTn>
                                        <p:tgtEl>
                                          <p:spTgt spid="5"/>
                                        </p:tgtEl>
                                        <p:attrNameLst>
                                          <p:attrName>ppt_x</p:attrName>
                                        </p:attrNameLst>
                                      </p:cBhvr>
                                      <p:tavLst>
                                        <p:tav tm="0">
                                          <p:val>
                                            <p:strVal val="#ppt_x+.4"/>
                                          </p:val>
                                        </p:tav>
                                        <p:tav tm="100000">
                                          <p:val>
                                            <p:strVal val="#ppt_x"/>
                                          </p:val>
                                        </p:tav>
                                      </p:tavLst>
                                    </p:anim>
                                    <p:anim calcmode="lin" valueType="num">
                                      <p:cBhvr>
                                        <p:cTn id="84" dur="500" decel="50000" fill="hold">
                                          <p:stCondLst>
                                            <p:cond delay="0"/>
                                          </p:stCondLst>
                                        </p:cTn>
                                        <p:tgtEl>
                                          <p:spTgt spid="5"/>
                                        </p:tgtEl>
                                        <p:attrNameLst>
                                          <p:attrName>ppt_y</p:attrName>
                                        </p:attrNameLst>
                                      </p:cBhvr>
                                      <p:tavLst>
                                        <p:tav tm="0">
                                          <p:val>
                                            <p:strVal val="#ppt_y-.2"/>
                                          </p:val>
                                        </p:tav>
                                        <p:tav tm="100000">
                                          <p:val>
                                            <p:strVal val="#ppt_y+.1"/>
                                          </p:val>
                                        </p:tav>
                                      </p:tavLst>
                                    </p:anim>
                                    <p:anim calcmode="lin" valueType="num">
                                      <p:cBhvr>
                                        <p:cTn id="85" dur="500" accel="50000" fill="hold">
                                          <p:stCondLst>
                                            <p:cond delay="500"/>
                                          </p:stCondLst>
                                        </p:cTn>
                                        <p:tgtEl>
                                          <p:spTgt spid="5"/>
                                        </p:tgtEl>
                                        <p:attrNameLst>
                                          <p:attrName>ppt_y</p:attrName>
                                        </p:attrNameLst>
                                      </p:cBhvr>
                                      <p:tavLst>
                                        <p:tav tm="0">
                                          <p:val>
                                            <p:strVal val="#ppt_y+.1"/>
                                          </p:val>
                                        </p:tav>
                                        <p:tav tm="100000">
                                          <p:val>
                                            <p:strVal val="#ppt_y"/>
                                          </p:val>
                                        </p:tav>
                                      </p:tavLst>
                                    </p:anim>
                                    <p:animEffect transition="in" filter="fade">
                                      <p:cBhvr>
                                        <p:cTn id="86" dur="1000" decel="50000">
                                          <p:stCondLst>
                                            <p:cond delay="0"/>
                                          </p:stCondLst>
                                        </p:cTn>
                                        <p:tgtEl>
                                          <p:spTgt spid="5"/>
                                        </p:tgtEl>
                                      </p:cBhvr>
                                    </p:animEffect>
                                  </p:childTnLst>
                                </p:cTn>
                              </p:par>
                              <p:par>
                                <p:cTn id="87" presetID="25" presetClass="entr" presetSubtype="0" fill="hold" nodeType="withEffect">
                                  <p:stCondLst>
                                    <p:cond delay="0"/>
                                  </p:stCondLst>
                                  <p:childTnLst>
                                    <p:set>
                                      <p:cBhvr>
                                        <p:cTn id="88" dur="1" fill="hold">
                                          <p:stCondLst>
                                            <p:cond delay="0"/>
                                          </p:stCondLst>
                                        </p:cTn>
                                        <p:tgtEl>
                                          <p:spTgt spid="6"/>
                                        </p:tgtEl>
                                        <p:attrNameLst>
                                          <p:attrName>style.visibility</p:attrName>
                                        </p:attrNameLst>
                                      </p:cBhvr>
                                      <p:to>
                                        <p:strVal val="visible"/>
                                      </p:to>
                                    </p:set>
                                    <p:anim calcmode="lin" valueType="num">
                                      <p:cBhvr>
                                        <p:cTn id="89" dur="500" decel="50000" fill="hold">
                                          <p:stCondLst>
                                            <p:cond delay="0"/>
                                          </p:stCondLst>
                                        </p:cTn>
                                        <p:tgtEl>
                                          <p:spTgt spid="6"/>
                                        </p:tgtEl>
                                        <p:attrNameLst>
                                          <p:attrName>style.rotation</p:attrName>
                                        </p:attrNameLst>
                                      </p:cBhvr>
                                      <p:tavLst>
                                        <p:tav tm="0">
                                          <p:val>
                                            <p:fltVal val="-90"/>
                                          </p:val>
                                        </p:tav>
                                        <p:tav tm="100000">
                                          <p:val>
                                            <p:fltVal val="0"/>
                                          </p:val>
                                        </p:tav>
                                      </p:tavLst>
                                    </p:anim>
                                    <p:anim calcmode="lin" valueType="num">
                                      <p:cBhvr>
                                        <p:cTn id="90" dur="500" decel="50000" fill="hold">
                                          <p:stCondLst>
                                            <p:cond delay="0"/>
                                          </p:stCondLst>
                                        </p:cTn>
                                        <p:tgtEl>
                                          <p:spTgt spid="6"/>
                                        </p:tgtEl>
                                        <p:attrNameLst>
                                          <p:attrName>ppt_w</p:attrName>
                                        </p:attrNameLst>
                                      </p:cBhvr>
                                      <p:tavLst>
                                        <p:tav tm="0">
                                          <p:val>
                                            <p:strVal val="#ppt_w"/>
                                          </p:val>
                                        </p:tav>
                                        <p:tav tm="100000">
                                          <p:val>
                                            <p:strVal val="#ppt_w*.05"/>
                                          </p:val>
                                        </p:tav>
                                      </p:tavLst>
                                    </p:anim>
                                    <p:anim calcmode="lin" valueType="num">
                                      <p:cBhvr>
                                        <p:cTn id="91" dur="500" accel="50000" fill="hold">
                                          <p:stCondLst>
                                            <p:cond delay="500"/>
                                          </p:stCondLst>
                                        </p:cTn>
                                        <p:tgtEl>
                                          <p:spTgt spid="6"/>
                                        </p:tgtEl>
                                        <p:attrNameLst>
                                          <p:attrName>ppt_w</p:attrName>
                                        </p:attrNameLst>
                                      </p:cBhvr>
                                      <p:tavLst>
                                        <p:tav tm="0">
                                          <p:val>
                                            <p:strVal val="#ppt_w*.05"/>
                                          </p:val>
                                        </p:tav>
                                        <p:tav tm="100000">
                                          <p:val>
                                            <p:strVal val="#ppt_w"/>
                                          </p:val>
                                        </p:tav>
                                      </p:tavLst>
                                    </p:anim>
                                    <p:anim calcmode="lin" valueType="num">
                                      <p:cBhvr>
                                        <p:cTn id="92" dur="1000" fill="hold"/>
                                        <p:tgtEl>
                                          <p:spTgt spid="6"/>
                                        </p:tgtEl>
                                        <p:attrNameLst>
                                          <p:attrName>ppt_h</p:attrName>
                                        </p:attrNameLst>
                                      </p:cBhvr>
                                      <p:tavLst>
                                        <p:tav tm="0">
                                          <p:val>
                                            <p:strVal val="#ppt_h"/>
                                          </p:val>
                                        </p:tav>
                                        <p:tav tm="100000">
                                          <p:val>
                                            <p:strVal val="#ppt_h"/>
                                          </p:val>
                                        </p:tav>
                                      </p:tavLst>
                                    </p:anim>
                                    <p:anim calcmode="lin" valueType="num">
                                      <p:cBhvr>
                                        <p:cTn id="93" dur="500" decel="50000" fill="hold">
                                          <p:stCondLst>
                                            <p:cond delay="0"/>
                                          </p:stCondLst>
                                        </p:cTn>
                                        <p:tgtEl>
                                          <p:spTgt spid="6"/>
                                        </p:tgtEl>
                                        <p:attrNameLst>
                                          <p:attrName>ppt_x</p:attrName>
                                        </p:attrNameLst>
                                      </p:cBhvr>
                                      <p:tavLst>
                                        <p:tav tm="0">
                                          <p:val>
                                            <p:strVal val="#ppt_x+.4"/>
                                          </p:val>
                                        </p:tav>
                                        <p:tav tm="100000">
                                          <p:val>
                                            <p:strVal val="#ppt_x"/>
                                          </p:val>
                                        </p:tav>
                                      </p:tavLst>
                                    </p:anim>
                                    <p:anim calcmode="lin" valueType="num">
                                      <p:cBhvr>
                                        <p:cTn id="94" dur="500" decel="50000" fill="hold">
                                          <p:stCondLst>
                                            <p:cond delay="0"/>
                                          </p:stCondLst>
                                        </p:cTn>
                                        <p:tgtEl>
                                          <p:spTgt spid="6"/>
                                        </p:tgtEl>
                                        <p:attrNameLst>
                                          <p:attrName>ppt_y</p:attrName>
                                        </p:attrNameLst>
                                      </p:cBhvr>
                                      <p:tavLst>
                                        <p:tav tm="0">
                                          <p:val>
                                            <p:strVal val="#ppt_y-.2"/>
                                          </p:val>
                                        </p:tav>
                                        <p:tav tm="100000">
                                          <p:val>
                                            <p:strVal val="#ppt_y+.1"/>
                                          </p:val>
                                        </p:tav>
                                      </p:tavLst>
                                    </p:anim>
                                    <p:anim calcmode="lin" valueType="num">
                                      <p:cBhvr>
                                        <p:cTn id="95" dur="500" accel="50000" fill="hold">
                                          <p:stCondLst>
                                            <p:cond delay="500"/>
                                          </p:stCondLst>
                                        </p:cTn>
                                        <p:tgtEl>
                                          <p:spTgt spid="6"/>
                                        </p:tgtEl>
                                        <p:attrNameLst>
                                          <p:attrName>ppt_y</p:attrName>
                                        </p:attrNameLst>
                                      </p:cBhvr>
                                      <p:tavLst>
                                        <p:tav tm="0">
                                          <p:val>
                                            <p:strVal val="#ppt_y+.1"/>
                                          </p:val>
                                        </p:tav>
                                        <p:tav tm="100000">
                                          <p:val>
                                            <p:strVal val="#ppt_y"/>
                                          </p:val>
                                        </p:tav>
                                      </p:tavLst>
                                    </p:anim>
                                    <p:animEffect transition="in" filter="fade">
                                      <p:cBhvr>
                                        <p:cTn id="96" dur="1000" decel="50000">
                                          <p:stCondLst>
                                            <p:cond delay="0"/>
                                          </p:stCondLst>
                                        </p:cTn>
                                        <p:tgtEl>
                                          <p:spTgt spid="6"/>
                                        </p:tgtEl>
                                      </p:cBhvr>
                                    </p:animEffect>
                                  </p:childTnLst>
                                </p:cTn>
                              </p:par>
                              <p:par>
                                <p:cTn id="97" presetID="25" presetClass="entr" presetSubtype="0" fill="hold" nodeType="withEffect">
                                  <p:stCondLst>
                                    <p:cond delay="0"/>
                                  </p:stCondLst>
                                  <p:childTnLst>
                                    <p:set>
                                      <p:cBhvr>
                                        <p:cTn id="98" dur="1" fill="hold">
                                          <p:stCondLst>
                                            <p:cond delay="0"/>
                                          </p:stCondLst>
                                        </p:cTn>
                                        <p:tgtEl>
                                          <p:spTgt spid="7"/>
                                        </p:tgtEl>
                                        <p:attrNameLst>
                                          <p:attrName>style.visibility</p:attrName>
                                        </p:attrNameLst>
                                      </p:cBhvr>
                                      <p:to>
                                        <p:strVal val="visible"/>
                                      </p:to>
                                    </p:set>
                                    <p:anim calcmode="lin" valueType="num">
                                      <p:cBhvr>
                                        <p:cTn id="99" dur="500" decel="50000" fill="hold">
                                          <p:stCondLst>
                                            <p:cond delay="0"/>
                                          </p:stCondLst>
                                        </p:cTn>
                                        <p:tgtEl>
                                          <p:spTgt spid="7"/>
                                        </p:tgtEl>
                                        <p:attrNameLst>
                                          <p:attrName>style.rotation</p:attrName>
                                        </p:attrNameLst>
                                      </p:cBhvr>
                                      <p:tavLst>
                                        <p:tav tm="0">
                                          <p:val>
                                            <p:fltVal val="-90"/>
                                          </p:val>
                                        </p:tav>
                                        <p:tav tm="100000">
                                          <p:val>
                                            <p:fltVal val="0"/>
                                          </p:val>
                                        </p:tav>
                                      </p:tavLst>
                                    </p:anim>
                                    <p:anim calcmode="lin" valueType="num">
                                      <p:cBhvr>
                                        <p:cTn id="100" dur="500" decel="50000" fill="hold">
                                          <p:stCondLst>
                                            <p:cond delay="0"/>
                                          </p:stCondLst>
                                        </p:cTn>
                                        <p:tgtEl>
                                          <p:spTgt spid="7"/>
                                        </p:tgtEl>
                                        <p:attrNameLst>
                                          <p:attrName>ppt_w</p:attrName>
                                        </p:attrNameLst>
                                      </p:cBhvr>
                                      <p:tavLst>
                                        <p:tav tm="0">
                                          <p:val>
                                            <p:strVal val="#ppt_w"/>
                                          </p:val>
                                        </p:tav>
                                        <p:tav tm="100000">
                                          <p:val>
                                            <p:strVal val="#ppt_w*.05"/>
                                          </p:val>
                                        </p:tav>
                                      </p:tavLst>
                                    </p:anim>
                                    <p:anim calcmode="lin" valueType="num">
                                      <p:cBhvr>
                                        <p:cTn id="101" dur="500" accel="50000" fill="hold">
                                          <p:stCondLst>
                                            <p:cond delay="500"/>
                                          </p:stCondLst>
                                        </p:cTn>
                                        <p:tgtEl>
                                          <p:spTgt spid="7"/>
                                        </p:tgtEl>
                                        <p:attrNameLst>
                                          <p:attrName>ppt_w</p:attrName>
                                        </p:attrNameLst>
                                      </p:cBhvr>
                                      <p:tavLst>
                                        <p:tav tm="0">
                                          <p:val>
                                            <p:strVal val="#ppt_w*.05"/>
                                          </p:val>
                                        </p:tav>
                                        <p:tav tm="100000">
                                          <p:val>
                                            <p:strVal val="#ppt_w"/>
                                          </p:val>
                                        </p:tav>
                                      </p:tavLst>
                                    </p:anim>
                                    <p:anim calcmode="lin" valueType="num">
                                      <p:cBhvr>
                                        <p:cTn id="102" dur="1000" fill="hold"/>
                                        <p:tgtEl>
                                          <p:spTgt spid="7"/>
                                        </p:tgtEl>
                                        <p:attrNameLst>
                                          <p:attrName>ppt_h</p:attrName>
                                        </p:attrNameLst>
                                      </p:cBhvr>
                                      <p:tavLst>
                                        <p:tav tm="0">
                                          <p:val>
                                            <p:strVal val="#ppt_h"/>
                                          </p:val>
                                        </p:tav>
                                        <p:tav tm="100000">
                                          <p:val>
                                            <p:strVal val="#ppt_h"/>
                                          </p:val>
                                        </p:tav>
                                      </p:tavLst>
                                    </p:anim>
                                    <p:anim calcmode="lin" valueType="num">
                                      <p:cBhvr>
                                        <p:cTn id="103" dur="500" decel="50000" fill="hold">
                                          <p:stCondLst>
                                            <p:cond delay="0"/>
                                          </p:stCondLst>
                                        </p:cTn>
                                        <p:tgtEl>
                                          <p:spTgt spid="7"/>
                                        </p:tgtEl>
                                        <p:attrNameLst>
                                          <p:attrName>ppt_x</p:attrName>
                                        </p:attrNameLst>
                                      </p:cBhvr>
                                      <p:tavLst>
                                        <p:tav tm="0">
                                          <p:val>
                                            <p:strVal val="#ppt_x+.4"/>
                                          </p:val>
                                        </p:tav>
                                        <p:tav tm="100000">
                                          <p:val>
                                            <p:strVal val="#ppt_x"/>
                                          </p:val>
                                        </p:tav>
                                      </p:tavLst>
                                    </p:anim>
                                    <p:anim calcmode="lin" valueType="num">
                                      <p:cBhvr>
                                        <p:cTn id="104" dur="500" decel="50000" fill="hold">
                                          <p:stCondLst>
                                            <p:cond delay="0"/>
                                          </p:stCondLst>
                                        </p:cTn>
                                        <p:tgtEl>
                                          <p:spTgt spid="7"/>
                                        </p:tgtEl>
                                        <p:attrNameLst>
                                          <p:attrName>ppt_y</p:attrName>
                                        </p:attrNameLst>
                                      </p:cBhvr>
                                      <p:tavLst>
                                        <p:tav tm="0">
                                          <p:val>
                                            <p:strVal val="#ppt_y-.2"/>
                                          </p:val>
                                        </p:tav>
                                        <p:tav tm="100000">
                                          <p:val>
                                            <p:strVal val="#ppt_y+.1"/>
                                          </p:val>
                                        </p:tav>
                                      </p:tavLst>
                                    </p:anim>
                                    <p:anim calcmode="lin" valueType="num">
                                      <p:cBhvr>
                                        <p:cTn id="105" dur="500" accel="50000" fill="hold">
                                          <p:stCondLst>
                                            <p:cond delay="500"/>
                                          </p:stCondLst>
                                        </p:cTn>
                                        <p:tgtEl>
                                          <p:spTgt spid="7"/>
                                        </p:tgtEl>
                                        <p:attrNameLst>
                                          <p:attrName>ppt_y</p:attrName>
                                        </p:attrNameLst>
                                      </p:cBhvr>
                                      <p:tavLst>
                                        <p:tav tm="0">
                                          <p:val>
                                            <p:strVal val="#ppt_y+.1"/>
                                          </p:val>
                                        </p:tav>
                                        <p:tav tm="100000">
                                          <p:val>
                                            <p:strVal val="#ppt_y"/>
                                          </p:val>
                                        </p:tav>
                                      </p:tavLst>
                                    </p:anim>
                                    <p:animEffect transition="in" filter="fade">
                                      <p:cBhvr>
                                        <p:cTn id="106" dur="1000" decel="50000">
                                          <p:stCondLst>
                                            <p:cond delay="0"/>
                                          </p:stCondLst>
                                        </p:cTn>
                                        <p:tgtEl>
                                          <p:spTgt spid="7"/>
                                        </p:tgtEl>
                                      </p:cBhvr>
                                    </p:animEffect>
                                  </p:childTnLst>
                                </p:cTn>
                              </p:par>
                              <p:par>
                                <p:cTn id="107" presetID="25" presetClass="entr" presetSubtype="0" fill="hold" grpId="1" nodeType="withEffect">
                                  <p:stCondLst>
                                    <p:cond delay="0"/>
                                  </p:stCondLst>
                                  <p:childTnLst>
                                    <p:set>
                                      <p:cBhvr>
                                        <p:cTn id="108" dur="1" fill="hold">
                                          <p:stCondLst>
                                            <p:cond delay="0"/>
                                          </p:stCondLst>
                                        </p:cTn>
                                        <p:tgtEl>
                                          <p:spTgt spid="8"/>
                                        </p:tgtEl>
                                        <p:attrNameLst>
                                          <p:attrName>style.visibility</p:attrName>
                                        </p:attrNameLst>
                                      </p:cBhvr>
                                      <p:to>
                                        <p:strVal val="visible"/>
                                      </p:to>
                                    </p:set>
                                    <p:anim calcmode="lin" valueType="num">
                                      <p:cBhvr>
                                        <p:cTn id="109" dur="500" decel="50000" fill="hold">
                                          <p:stCondLst>
                                            <p:cond delay="0"/>
                                          </p:stCondLst>
                                        </p:cTn>
                                        <p:tgtEl>
                                          <p:spTgt spid="8"/>
                                        </p:tgtEl>
                                        <p:attrNameLst>
                                          <p:attrName>style.rotation</p:attrName>
                                        </p:attrNameLst>
                                      </p:cBhvr>
                                      <p:tavLst>
                                        <p:tav tm="0">
                                          <p:val>
                                            <p:fltVal val="-90"/>
                                          </p:val>
                                        </p:tav>
                                        <p:tav tm="100000">
                                          <p:val>
                                            <p:fltVal val="0"/>
                                          </p:val>
                                        </p:tav>
                                      </p:tavLst>
                                    </p:anim>
                                    <p:anim calcmode="lin" valueType="num">
                                      <p:cBhvr>
                                        <p:cTn id="110" dur="500" decel="50000" fill="hold">
                                          <p:stCondLst>
                                            <p:cond delay="0"/>
                                          </p:stCondLst>
                                        </p:cTn>
                                        <p:tgtEl>
                                          <p:spTgt spid="8"/>
                                        </p:tgtEl>
                                        <p:attrNameLst>
                                          <p:attrName>ppt_w</p:attrName>
                                        </p:attrNameLst>
                                      </p:cBhvr>
                                      <p:tavLst>
                                        <p:tav tm="0">
                                          <p:val>
                                            <p:strVal val="#ppt_w"/>
                                          </p:val>
                                        </p:tav>
                                        <p:tav tm="100000">
                                          <p:val>
                                            <p:strVal val="#ppt_w*.05"/>
                                          </p:val>
                                        </p:tav>
                                      </p:tavLst>
                                    </p:anim>
                                    <p:anim calcmode="lin" valueType="num">
                                      <p:cBhvr>
                                        <p:cTn id="111" dur="500" accel="50000" fill="hold">
                                          <p:stCondLst>
                                            <p:cond delay="500"/>
                                          </p:stCondLst>
                                        </p:cTn>
                                        <p:tgtEl>
                                          <p:spTgt spid="8"/>
                                        </p:tgtEl>
                                        <p:attrNameLst>
                                          <p:attrName>ppt_w</p:attrName>
                                        </p:attrNameLst>
                                      </p:cBhvr>
                                      <p:tavLst>
                                        <p:tav tm="0">
                                          <p:val>
                                            <p:strVal val="#ppt_w*.05"/>
                                          </p:val>
                                        </p:tav>
                                        <p:tav tm="100000">
                                          <p:val>
                                            <p:strVal val="#ppt_w"/>
                                          </p:val>
                                        </p:tav>
                                      </p:tavLst>
                                    </p:anim>
                                    <p:anim calcmode="lin" valueType="num">
                                      <p:cBhvr>
                                        <p:cTn id="112" dur="1000" fill="hold"/>
                                        <p:tgtEl>
                                          <p:spTgt spid="8"/>
                                        </p:tgtEl>
                                        <p:attrNameLst>
                                          <p:attrName>ppt_h</p:attrName>
                                        </p:attrNameLst>
                                      </p:cBhvr>
                                      <p:tavLst>
                                        <p:tav tm="0">
                                          <p:val>
                                            <p:strVal val="#ppt_h"/>
                                          </p:val>
                                        </p:tav>
                                        <p:tav tm="100000">
                                          <p:val>
                                            <p:strVal val="#ppt_h"/>
                                          </p:val>
                                        </p:tav>
                                      </p:tavLst>
                                    </p:anim>
                                    <p:anim calcmode="lin" valueType="num">
                                      <p:cBhvr>
                                        <p:cTn id="113" dur="500" decel="50000" fill="hold">
                                          <p:stCondLst>
                                            <p:cond delay="0"/>
                                          </p:stCondLst>
                                        </p:cTn>
                                        <p:tgtEl>
                                          <p:spTgt spid="8"/>
                                        </p:tgtEl>
                                        <p:attrNameLst>
                                          <p:attrName>ppt_x</p:attrName>
                                        </p:attrNameLst>
                                      </p:cBhvr>
                                      <p:tavLst>
                                        <p:tav tm="0">
                                          <p:val>
                                            <p:strVal val="#ppt_x+.4"/>
                                          </p:val>
                                        </p:tav>
                                        <p:tav tm="100000">
                                          <p:val>
                                            <p:strVal val="#ppt_x"/>
                                          </p:val>
                                        </p:tav>
                                      </p:tavLst>
                                    </p:anim>
                                    <p:anim calcmode="lin" valueType="num">
                                      <p:cBhvr>
                                        <p:cTn id="114" dur="500" decel="50000" fill="hold">
                                          <p:stCondLst>
                                            <p:cond delay="0"/>
                                          </p:stCondLst>
                                        </p:cTn>
                                        <p:tgtEl>
                                          <p:spTgt spid="8"/>
                                        </p:tgtEl>
                                        <p:attrNameLst>
                                          <p:attrName>ppt_y</p:attrName>
                                        </p:attrNameLst>
                                      </p:cBhvr>
                                      <p:tavLst>
                                        <p:tav tm="0">
                                          <p:val>
                                            <p:strVal val="#ppt_y-.2"/>
                                          </p:val>
                                        </p:tav>
                                        <p:tav tm="100000">
                                          <p:val>
                                            <p:strVal val="#ppt_y+.1"/>
                                          </p:val>
                                        </p:tav>
                                      </p:tavLst>
                                    </p:anim>
                                    <p:anim calcmode="lin" valueType="num">
                                      <p:cBhvr>
                                        <p:cTn id="115" dur="500" accel="50000" fill="hold">
                                          <p:stCondLst>
                                            <p:cond delay="500"/>
                                          </p:stCondLst>
                                        </p:cTn>
                                        <p:tgtEl>
                                          <p:spTgt spid="8"/>
                                        </p:tgtEl>
                                        <p:attrNameLst>
                                          <p:attrName>ppt_y</p:attrName>
                                        </p:attrNameLst>
                                      </p:cBhvr>
                                      <p:tavLst>
                                        <p:tav tm="0">
                                          <p:val>
                                            <p:strVal val="#ppt_y+.1"/>
                                          </p:val>
                                        </p:tav>
                                        <p:tav tm="100000">
                                          <p:val>
                                            <p:strVal val="#ppt_y"/>
                                          </p:val>
                                        </p:tav>
                                      </p:tavLst>
                                    </p:anim>
                                    <p:animEffect transition="in" filter="fade">
                                      <p:cBhvr>
                                        <p:cTn id="116" dur="1000" decel="50000">
                                          <p:stCondLst>
                                            <p:cond delay="0"/>
                                          </p:stCondLst>
                                        </p:cTn>
                                        <p:tgtEl>
                                          <p:spTgt spid="8"/>
                                        </p:tgtEl>
                                      </p:cBhvr>
                                    </p:animEffect>
                                  </p:childTnLst>
                                </p:cTn>
                              </p:par>
                              <p:par>
                                <p:cTn id="117" presetID="25" presetClass="entr" presetSubtype="0" fill="hold" grpId="1" nodeType="withEffect">
                                  <p:stCondLst>
                                    <p:cond delay="0"/>
                                  </p:stCondLst>
                                  <p:childTnLst>
                                    <p:set>
                                      <p:cBhvr>
                                        <p:cTn id="118" dur="1" fill="hold">
                                          <p:stCondLst>
                                            <p:cond delay="0"/>
                                          </p:stCondLst>
                                        </p:cTn>
                                        <p:tgtEl>
                                          <p:spTgt spid="9"/>
                                        </p:tgtEl>
                                        <p:attrNameLst>
                                          <p:attrName>style.visibility</p:attrName>
                                        </p:attrNameLst>
                                      </p:cBhvr>
                                      <p:to>
                                        <p:strVal val="visible"/>
                                      </p:to>
                                    </p:set>
                                    <p:anim calcmode="lin" valueType="num">
                                      <p:cBhvr>
                                        <p:cTn id="119" dur="500" decel="50000" fill="hold">
                                          <p:stCondLst>
                                            <p:cond delay="0"/>
                                          </p:stCondLst>
                                        </p:cTn>
                                        <p:tgtEl>
                                          <p:spTgt spid="9"/>
                                        </p:tgtEl>
                                        <p:attrNameLst>
                                          <p:attrName>style.rotation</p:attrName>
                                        </p:attrNameLst>
                                      </p:cBhvr>
                                      <p:tavLst>
                                        <p:tav tm="0">
                                          <p:val>
                                            <p:fltVal val="-90"/>
                                          </p:val>
                                        </p:tav>
                                        <p:tav tm="100000">
                                          <p:val>
                                            <p:fltVal val="0"/>
                                          </p:val>
                                        </p:tav>
                                      </p:tavLst>
                                    </p:anim>
                                    <p:anim calcmode="lin" valueType="num">
                                      <p:cBhvr>
                                        <p:cTn id="120" dur="500" decel="50000" fill="hold">
                                          <p:stCondLst>
                                            <p:cond delay="0"/>
                                          </p:stCondLst>
                                        </p:cTn>
                                        <p:tgtEl>
                                          <p:spTgt spid="9"/>
                                        </p:tgtEl>
                                        <p:attrNameLst>
                                          <p:attrName>ppt_w</p:attrName>
                                        </p:attrNameLst>
                                      </p:cBhvr>
                                      <p:tavLst>
                                        <p:tav tm="0">
                                          <p:val>
                                            <p:strVal val="#ppt_w"/>
                                          </p:val>
                                        </p:tav>
                                        <p:tav tm="100000">
                                          <p:val>
                                            <p:strVal val="#ppt_w*.05"/>
                                          </p:val>
                                        </p:tav>
                                      </p:tavLst>
                                    </p:anim>
                                    <p:anim calcmode="lin" valueType="num">
                                      <p:cBhvr>
                                        <p:cTn id="121" dur="500" accel="50000" fill="hold">
                                          <p:stCondLst>
                                            <p:cond delay="500"/>
                                          </p:stCondLst>
                                        </p:cTn>
                                        <p:tgtEl>
                                          <p:spTgt spid="9"/>
                                        </p:tgtEl>
                                        <p:attrNameLst>
                                          <p:attrName>ppt_w</p:attrName>
                                        </p:attrNameLst>
                                      </p:cBhvr>
                                      <p:tavLst>
                                        <p:tav tm="0">
                                          <p:val>
                                            <p:strVal val="#ppt_w*.05"/>
                                          </p:val>
                                        </p:tav>
                                        <p:tav tm="100000">
                                          <p:val>
                                            <p:strVal val="#ppt_w"/>
                                          </p:val>
                                        </p:tav>
                                      </p:tavLst>
                                    </p:anim>
                                    <p:anim calcmode="lin" valueType="num">
                                      <p:cBhvr>
                                        <p:cTn id="122" dur="1000" fill="hold"/>
                                        <p:tgtEl>
                                          <p:spTgt spid="9"/>
                                        </p:tgtEl>
                                        <p:attrNameLst>
                                          <p:attrName>ppt_h</p:attrName>
                                        </p:attrNameLst>
                                      </p:cBhvr>
                                      <p:tavLst>
                                        <p:tav tm="0">
                                          <p:val>
                                            <p:strVal val="#ppt_h"/>
                                          </p:val>
                                        </p:tav>
                                        <p:tav tm="100000">
                                          <p:val>
                                            <p:strVal val="#ppt_h"/>
                                          </p:val>
                                        </p:tav>
                                      </p:tavLst>
                                    </p:anim>
                                    <p:anim calcmode="lin" valueType="num">
                                      <p:cBhvr>
                                        <p:cTn id="123" dur="500" decel="50000" fill="hold">
                                          <p:stCondLst>
                                            <p:cond delay="0"/>
                                          </p:stCondLst>
                                        </p:cTn>
                                        <p:tgtEl>
                                          <p:spTgt spid="9"/>
                                        </p:tgtEl>
                                        <p:attrNameLst>
                                          <p:attrName>ppt_x</p:attrName>
                                        </p:attrNameLst>
                                      </p:cBhvr>
                                      <p:tavLst>
                                        <p:tav tm="0">
                                          <p:val>
                                            <p:strVal val="#ppt_x+.4"/>
                                          </p:val>
                                        </p:tav>
                                        <p:tav tm="100000">
                                          <p:val>
                                            <p:strVal val="#ppt_x"/>
                                          </p:val>
                                        </p:tav>
                                      </p:tavLst>
                                    </p:anim>
                                    <p:anim calcmode="lin" valueType="num">
                                      <p:cBhvr>
                                        <p:cTn id="124" dur="500" decel="50000" fill="hold">
                                          <p:stCondLst>
                                            <p:cond delay="0"/>
                                          </p:stCondLst>
                                        </p:cTn>
                                        <p:tgtEl>
                                          <p:spTgt spid="9"/>
                                        </p:tgtEl>
                                        <p:attrNameLst>
                                          <p:attrName>ppt_y</p:attrName>
                                        </p:attrNameLst>
                                      </p:cBhvr>
                                      <p:tavLst>
                                        <p:tav tm="0">
                                          <p:val>
                                            <p:strVal val="#ppt_y-.2"/>
                                          </p:val>
                                        </p:tav>
                                        <p:tav tm="100000">
                                          <p:val>
                                            <p:strVal val="#ppt_y+.1"/>
                                          </p:val>
                                        </p:tav>
                                      </p:tavLst>
                                    </p:anim>
                                    <p:anim calcmode="lin" valueType="num">
                                      <p:cBhvr>
                                        <p:cTn id="125" dur="500" accel="50000" fill="hold">
                                          <p:stCondLst>
                                            <p:cond delay="500"/>
                                          </p:stCondLst>
                                        </p:cTn>
                                        <p:tgtEl>
                                          <p:spTgt spid="9"/>
                                        </p:tgtEl>
                                        <p:attrNameLst>
                                          <p:attrName>ppt_y</p:attrName>
                                        </p:attrNameLst>
                                      </p:cBhvr>
                                      <p:tavLst>
                                        <p:tav tm="0">
                                          <p:val>
                                            <p:strVal val="#ppt_y+.1"/>
                                          </p:val>
                                        </p:tav>
                                        <p:tav tm="100000">
                                          <p:val>
                                            <p:strVal val="#ppt_y"/>
                                          </p:val>
                                        </p:tav>
                                      </p:tavLst>
                                    </p:anim>
                                    <p:animEffect transition="in" filter="fade">
                                      <p:cBhvr>
                                        <p:cTn id="126" dur="1000" decel="50000">
                                          <p:stCondLst>
                                            <p:cond delay="0"/>
                                          </p:stCondLst>
                                        </p:cTn>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5" grpId="0" animBg="1"/>
      <p:bldP spid="5" grpId="1" animBg="1"/>
      <p:bldP spid="8" grpId="0" animBg="1"/>
      <p:bldP spid="8" grpId="1" animBg="1"/>
      <p:bldP spid="9" grpId="0" animBg="1"/>
      <p:bldP spid="9" grpId="1" animBg="1"/>
    </p:bldLst>
  </p:timing>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73973" y="566976"/>
            <a:ext cx="5155168" cy="644366"/>
          </a:xfrm>
          <a:prstGeom prst="rect">
            <a:avLst/>
          </a:prstGeom>
          <a:noFill/>
          <a:ln/>
        </p:spPr>
        <p:txBody>
          <a:bodyPr wrap="none" lIns="0" tIns="0" rIns="0" bIns="0" rtlCol="0" anchor="t"/>
          <a:lstStyle/>
          <a:p>
            <a:pPr marL="0" indent="0" algn="l">
              <a:lnSpc>
                <a:spcPts val="5050"/>
              </a:lnSpc>
              <a:buNone/>
            </a:pPr>
            <a:r>
              <a:rPr lang="en-US" sz="4050" b="1" dirty="0">
                <a:solidFill>
                  <a:srgbClr val="151617"/>
                </a:solidFill>
                <a:latin typeface="Montserrat Black" pitchFamily="34" charset="0"/>
                <a:ea typeface="Montserrat Black" pitchFamily="34" charset="-122"/>
                <a:cs typeface="Montserrat Black" pitchFamily="34" charset="-120"/>
              </a:rPr>
              <a:t>Project Overview</a:t>
            </a:r>
            <a:endParaRPr lang="en-US" sz="4050" dirty="0"/>
          </a:p>
        </p:txBody>
      </p:sp>
      <p:sp>
        <p:nvSpPr>
          <p:cNvPr id="3" name="Text 1"/>
          <p:cNvSpPr/>
          <p:nvPr/>
        </p:nvSpPr>
        <p:spPr>
          <a:xfrm>
            <a:off x="721638" y="1706047"/>
            <a:ext cx="6342102" cy="1649611"/>
          </a:xfrm>
          <a:prstGeom prst="rect">
            <a:avLst/>
          </a:prstGeom>
          <a:noFill/>
          <a:ln/>
        </p:spPr>
        <p:txBody>
          <a:bodyPr wrap="square" lIns="0" tIns="0" rIns="0" bIns="0" rtlCol="0" anchor="t"/>
          <a:lstStyle/>
          <a:p>
            <a:pPr marL="0" indent="0" algn="l">
              <a:lnSpc>
                <a:spcPts val="2550"/>
              </a:lnSpc>
              <a:buNone/>
            </a:pPr>
            <a:r>
              <a:rPr lang="en-US" sz="1600" dirty="0">
                <a:solidFill>
                  <a:srgbClr val="151617"/>
                </a:solidFill>
                <a:latin typeface="Inconsolata" pitchFamily="34" charset="0"/>
                <a:ea typeface="Inconsolata" pitchFamily="34" charset="-122"/>
                <a:cs typeface="Inconsolata" pitchFamily="34" charset="-120"/>
              </a:rPr>
              <a:t>The Smart Campus Bot is a comprehensive web application designed to streamline university operations and enhance the student experience. Inspired by the intuitive interface of Jarvis, it integrates 8 core modules, each secured with enterprise-grade protection.</a:t>
            </a:r>
            <a:endParaRPr lang="en-US" sz="1600" dirty="0"/>
          </a:p>
        </p:txBody>
      </p:sp>
      <p:sp>
        <p:nvSpPr>
          <p:cNvPr id="4" name="Text 2"/>
          <p:cNvSpPr/>
          <p:nvPr/>
        </p:nvSpPr>
        <p:spPr>
          <a:xfrm>
            <a:off x="721638" y="3541157"/>
            <a:ext cx="6342102" cy="329922"/>
          </a:xfrm>
          <a:prstGeom prst="rect">
            <a:avLst/>
          </a:prstGeom>
          <a:noFill/>
          <a:ln/>
        </p:spPr>
        <p:txBody>
          <a:bodyPr wrap="none" lIns="0" tIns="0" rIns="0" bIns="0" rtlCol="0" anchor="t"/>
          <a:lstStyle/>
          <a:p>
            <a:pPr marL="342900" indent="-342900" algn="l">
              <a:lnSpc>
                <a:spcPts val="2550"/>
              </a:lnSpc>
              <a:buSzPct val="100000"/>
              <a:buChar char="•"/>
            </a:pPr>
            <a:r>
              <a:rPr lang="en-US" sz="1600" dirty="0">
                <a:solidFill>
                  <a:srgbClr val="151617"/>
                </a:solidFill>
                <a:latin typeface="Inconsolata" pitchFamily="34" charset="0"/>
                <a:ea typeface="Inconsolata" pitchFamily="34" charset="-122"/>
                <a:cs typeface="Inconsolata" pitchFamily="34" charset="-120"/>
              </a:rPr>
              <a:t>Intuitive, Jarvis-inspired interface</a:t>
            </a:r>
            <a:endParaRPr lang="en-US" sz="1600" dirty="0"/>
          </a:p>
        </p:txBody>
      </p:sp>
      <p:sp>
        <p:nvSpPr>
          <p:cNvPr id="5" name="Text 3"/>
          <p:cNvSpPr/>
          <p:nvPr/>
        </p:nvSpPr>
        <p:spPr>
          <a:xfrm>
            <a:off x="721638" y="3943231"/>
            <a:ext cx="6342102" cy="329922"/>
          </a:xfrm>
          <a:prstGeom prst="rect">
            <a:avLst/>
          </a:prstGeom>
          <a:noFill/>
          <a:ln/>
        </p:spPr>
        <p:txBody>
          <a:bodyPr wrap="none" lIns="0" tIns="0" rIns="0" bIns="0" rtlCol="0" anchor="t"/>
          <a:lstStyle/>
          <a:p>
            <a:pPr marL="342900" indent="-342900" algn="l">
              <a:lnSpc>
                <a:spcPts val="2550"/>
              </a:lnSpc>
              <a:buSzPct val="100000"/>
              <a:buChar char="•"/>
            </a:pPr>
            <a:r>
              <a:rPr lang="en-US" sz="1600" dirty="0">
                <a:solidFill>
                  <a:srgbClr val="151617"/>
                </a:solidFill>
                <a:latin typeface="Inconsolata" pitchFamily="34" charset="0"/>
                <a:ea typeface="Inconsolata" pitchFamily="34" charset="-122"/>
                <a:cs typeface="Inconsolata" pitchFamily="34" charset="-120"/>
              </a:rPr>
              <a:t>8 integrated modules</a:t>
            </a:r>
            <a:endParaRPr lang="en-US" sz="1600" dirty="0"/>
          </a:p>
        </p:txBody>
      </p:sp>
      <p:sp>
        <p:nvSpPr>
          <p:cNvPr id="6" name="Text 4"/>
          <p:cNvSpPr/>
          <p:nvPr/>
        </p:nvSpPr>
        <p:spPr>
          <a:xfrm>
            <a:off x="721638" y="4345305"/>
            <a:ext cx="6342102" cy="329922"/>
          </a:xfrm>
          <a:prstGeom prst="rect">
            <a:avLst/>
          </a:prstGeom>
          <a:noFill/>
          <a:ln/>
        </p:spPr>
        <p:txBody>
          <a:bodyPr wrap="none" lIns="0" tIns="0" rIns="0" bIns="0" rtlCol="0" anchor="t"/>
          <a:lstStyle/>
          <a:p>
            <a:pPr marL="342900" indent="-342900" algn="l">
              <a:lnSpc>
                <a:spcPts val="2550"/>
              </a:lnSpc>
              <a:buSzPct val="100000"/>
              <a:buChar char="•"/>
            </a:pPr>
            <a:r>
              <a:rPr lang="en-US" sz="1600" dirty="0">
                <a:solidFill>
                  <a:srgbClr val="151617"/>
                </a:solidFill>
                <a:latin typeface="Inconsolata" pitchFamily="34" charset="0"/>
                <a:ea typeface="Inconsolata" pitchFamily="34" charset="-122"/>
                <a:cs typeface="Inconsolata" pitchFamily="34" charset="-120"/>
              </a:rPr>
              <a:t>Enterprise-grade security</a:t>
            </a:r>
            <a:endParaRPr lang="en-US" sz="1600" dirty="0"/>
          </a:p>
        </p:txBody>
      </p:sp>
      <p:sp>
        <p:nvSpPr>
          <p:cNvPr id="7" name="Text 5"/>
          <p:cNvSpPr/>
          <p:nvPr/>
        </p:nvSpPr>
        <p:spPr>
          <a:xfrm>
            <a:off x="721638" y="4747379"/>
            <a:ext cx="6342102" cy="329922"/>
          </a:xfrm>
          <a:prstGeom prst="rect">
            <a:avLst/>
          </a:prstGeom>
          <a:noFill/>
          <a:ln/>
        </p:spPr>
        <p:txBody>
          <a:bodyPr wrap="none" lIns="0" tIns="0" rIns="0" bIns="0" rtlCol="0" anchor="t"/>
          <a:lstStyle/>
          <a:p>
            <a:pPr marL="342900" indent="-342900" algn="l">
              <a:lnSpc>
                <a:spcPts val="2550"/>
              </a:lnSpc>
              <a:buSzPct val="100000"/>
              <a:buChar char="•"/>
            </a:pPr>
            <a:r>
              <a:rPr lang="en-US" sz="1600" dirty="0">
                <a:solidFill>
                  <a:srgbClr val="151617"/>
                </a:solidFill>
                <a:latin typeface="Inconsolata" pitchFamily="34" charset="0"/>
                <a:ea typeface="Inconsolata" pitchFamily="34" charset="-122"/>
                <a:cs typeface="Inconsolata" pitchFamily="34" charset="-120"/>
              </a:rPr>
              <a:t>Built with HTML5, CSS3, Vanilla JavaScript</a:t>
            </a:r>
            <a:endParaRPr lang="en-US" sz="1600" dirty="0"/>
          </a:p>
        </p:txBody>
      </p:sp>
      <p:pic>
        <p:nvPicPr>
          <p:cNvPr id="8" name="Image 0" descr="preencoded.png"/>
          <p:cNvPicPr>
            <a:picLocks noChangeAspect="1"/>
          </p:cNvPicPr>
          <p:nvPr/>
        </p:nvPicPr>
        <p:blipFill>
          <a:blip r:embed="rId3"/>
          <a:stretch>
            <a:fillRect/>
          </a:stretch>
        </p:blipFill>
        <p:spPr>
          <a:xfrm>
            <a:off x="7687401" y="1102102"/>
            <a:ext cx="6342102" cy="6342102"/>
          </a:xfrm>
          <a:prstGeom prst="rect">
            <a:avLst/>
          </a:prstGeom>
        </p:spPr>
      </p:pic>
      <p:sp>
        <p:nvSpPr>
          <p:cNvPr id="9" name="Rectangle 8"/>
          <p:cNvSpPr/>
          <p:nvPr/>
        </p:nvSpPr>
        <p:spPr>
          <a:xfrm>
            <a:off x="12815259" y="7560296"/>
            <a:ext cx="1692592" cy="593889"/>
          </a:xfrm>
          <a:prstGeom prst="rect">
            <a:avLst/>
          </a:prstGeom>
          <a:solidFill>
            <a:srgbClr val="FFCC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spd="slow">
    <p:comb/>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wipe(down)">
                                      <p:cBhvr>
                                        <p:cTn id="13" dur="500"/>
                                        <p:tgtEl>
                                          <p:spTgt spid="3"/>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wipe(down)">
                                      <p:cBhvr>
                                        <p:cTn id="16" dur="500"/>
                                        <p:tgtEl>
                                          <p:spTgt spid="4"/>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wipe(down)">
                                      <p:cBhvr>
                                        <p:cTn id="19" dur="500"/>
                                        <p:tgtEl>
                                          <p:spTgt spid="5"/>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wipe(down)">
                                      <p:cBhvr>
                                        <p:cTn id="22" dur="500"/>
                                        <p:tgtEl>
                                          <p:spTgt spid="6"/>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wipe(down)">
                                      <p:cBhvr>
                                        <p:cTn id="25" dur="500"/>
                                        <p:tgtEl>
                                          <p:spTgt spid="7"/>
                                        </p:tgtEl>
                                      </p:cBhvr>
                                    </p:animEffect>
                                  </p:childTnLst>
                                </p:cTn>
                              </p:par>
                            </p:childTnLst>
                          </p:cTn>
                        </p:par>
                      </p:childTnLst>
                    </p:cTn>
                  </p:par>
                  <p:par>
                    <p:cTn id="26" fill="hold">
                      <p:stCondLst>
                        <p:cond delay="indefinite"/>
                      </p:stCondLst>
                      <p:childTnLst>
                        <p:par>
                          <p:cTn id="27" fill="hold">
                            <p:stCondLst>
                              <p:cond delay="0"/>
                            </p:stCondLst>
                            <p:childTnLst>
                              <p:par>
                                <p:cTn id="28" presetID="14" presetClass="entr" presetSubtype="10" fill="hold" nodeType="click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randombar(horizontal)">
                                      <p:cBhvr>
                                        <p:cTn id="3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1598652"/>
            <a:ext cx="13042821" cy="1417558"/>
          </a:xfrm>
          <a:prstGeom prst="rect">
            <a:avLst/>
          </a:prstGeom>
          <a:noFill/>
          <a:ln/>
        </p:spPr>
        <p:txBody>
          <a:bodyPr wrap="square" lIns="0" tIns="0" rIns="0" bIns="0" rtlCol="0" anchor="t"/>
          <a:lstStyle/>
          <a:p>
            <a:pPr marL="0" indent="0" algn="l">
              <a:lnSpc>
                <a:spcPts val="5550"/>
              </a:lnSpc>
              <a:buNone/>
            </a:pPr>
            <a:r>
              <a:rPr lang="en-US" sz="4450" b="1" dirty="0">
                <a:solidFill>
                  <a:srgbClr val="151617"/>
                </a:solidFill>
                <a:latin typeface="Montserrat Black" pitchFamily="34" charset="0"/>
                <a:ea typeface="Montserrat Black" pitchFamily="34" charset="-122"/>
                <a:cs typeface="Montserrat Black" pitchFamily="34" charset="-120"/>
              </a:rPr>
              <a:t>Technologies Underpinning Smart Campus Bot</a:t>
            </a:r>
            <a:endParaRPr lang="en-US" sz="4450" dirty="0"/>
          </a:p>
        </p:txBody>
      </p:sp>
      <p:sp>
        <p:nvSpPr>
          <p:cNvPr id="3" name="Text 1"/>
          <p:cNvSpPr/>
          <p:nvPr/>
        </p:nvSpPr>
        <p:spPr>
          <a:xfrm>
            <a:off x="793790" y="3469838"/>
            <a:ext cx="13042821" cy="725805"/>
          </a:xfrm>
          <a:prstGeom prst="rect">
            <a:avLst/>
          </a:prstGeom>
          <a:noFill/>
          <a:ln/>
        </p:spPr>
        <p:txBody>
          <a:bodyPr wrap="square" lIns="0" tIns="0" rIns="0" bIns="0" rtlCol="0" anchor="t"/>
          <a:lstStyle/>
          <a:p>
            <a:pPr marL="0" indent="0" algn="l">
              <a:lnSpc>
                <a:spcPts val="2850"/>
              </a:lnSpc>
              <a:buNone/>
            </a:pPr>
            <a:r>
              <a:rPr lang="en-US" sz="1750" dirty="0">
                <a:solidFill>
                  <a:srgbClr val="151617"/>
                </a:solidFill>
                <a:latin typeface="Inconsolata" pitchFamily="34" charset="0"/>
                <a:ea typeface="Inconsolata" pitchFamily="34" charset="-122"/>
                <a:cs typeface="Inconsolata" pitchFamily="34" charset="-120"/>
              </a:rPr>
              <a:t>Our robust architecture relies on modern web technologies to deliver a seamless, secure, and scalable experience. From responsive front-end design to advanced data encryption, every component is carefully selected.</a:t>
            </a:r>
            <a:endParaRPr lang="en-US" sz="1750" dirty="0"/>
          </a:p>
        </p:txBody>
      </p:sp>
      <p:pic>
        <p:nvPicPr>
          <p:cNvPr id="4" name="Image 0" descr="preencoded.png"/>
          <p:cNvPicPr>
            <a:picLocks noChangeAspect="1"/>
          </p:cNvPicPr>
          <p:nvPr/>
        </p:nvPicPr>
        <p:blipFill>
          <a:blip r:embed="rId3"/>
          <a:stretch>
            <a:fillRect/>
          </a:stretch>
        </p:blipFill>
        <p:spPr>
          <a:xfrm>
            <a:off x="793790" y="4450794"/>
            <a:ext cx="680442" cy="680442"/>
          </a:xfrm>
          <a:prstGeom prst="rect">
            <a:avLst/>
          </a:prstGeom>
        </p:spPr>
      </p:pic>
      <p:sp>
        <p:nvSpPr>
          <p:cNvPr id="5" name="Text 2"/>
          <p:cNvSpPr/>
          <p:nvPr/>
        </p:nvSpPr>
        <p:spPr>
          <a:xfrm>
            <a:off x="793790" y="5414724"/>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151617"/>
                </a:solidFill>
                <a:latin typeface="Montserrat Black" pitchFamily="34" charset="0"/>
                <a:ea typeface="Montserrat Black" pitchFamily="34" charset="-122"/>
                <a:cs typeface="Montserrat Black" pitchFamily="34" charset="-120"/>
              </a:rPr>
              <a:t>Frontend</a:t>
            </a:r>
            <a:endParaRPr lang="en-US" sz="2200" dirty="0"/>
          </a:p>
        </p:txBody>
      </p:sp>
      <p:sp>
        <p:nvSpPr>
          <p:cNvPr id="6" name="Text 3"/>
          <p:cNvSpPr/>
          <p:nvPr/>
        </p:nvSpPr>
        <p:spPr>
          <a:xfrm>
            <a:off x="793790" y="5905143"/>
            <a:ext cx="4158615" cy="725805"/>
          </a:xfrm>
          <a:prstGeom prst="rect">
            <a:avLst/>
          </a:prstGeom>
          <a:noFill/>
          <a:ln/>
        </p:spPr>
        <p:txBody>
          <a:bodyPr wrap="square" lIns="0" tIns="0" rIns="0" bIns="0" rtlCol="0" anchor="t"/>
          <a:lstStyle/>
          <a:p>
            <a:pPr marL="0" indent="0" algn="l">
              <a:lnSpc>
                <a:spcPts val="2850"/>
              </a:lnSpc>
              <a:buNone/>
            </a:pPr>
            <a:r>
              <a:rPr lang="en-US" sz="1750" dirty="0">
                <a:solidFill>
                  <a:srgbClr val="151617"/>
                </a:solidFill>
                <a:latin typeface="Inconsolata" pitchFamily="34" charset="0"/>
                <a:ea typeface="Inconsolata" pitchFamily="34" charset="-122"/>
                <a:cs typeface="Inconsolata" pitchFamily="34" charset="-120"/>
              </a:rPr>
              <a:t>HTML5, CSS3, JavaScript ES6+, Web APIs</a:t>
            </a:r>
            <a:endParaRPr lang="en-US" sz="1750" dirty="0"/>
          </a:p>
        </p:txBody>
      </p:sp>
      <p:pic>
        <p:nvPicPr>
          <p:cNvPr id="7" name="Image 1" descr="preencoded.png"/>
          <p:cNvPicPr>
            <a:picLocks noChangeAspect="1"/>
          </p:cNvPicPr>
          <p:nvPr/>
        </p:nvPicPr>
        <p:blipFill>
          <a:blip r:embed="rId4"/>
          <a:stretch>
            <a:fillRect/>
          </a:stretch>
        </p:blipFill>
        <p:spPr>
          <a:xfrm>
            <a:off x="5235893" y="4450794"/>
            <a:ext cx="680442" cy="680442"/>
          </a:xfrm>
          <a:prstGeom prst="rect">
            <a:avLst/>
          </a:prstGeom>
        </p:spPr>
      </p:pic>
      <p:sp>
        <p:nvSpPr>
          <p:cNvPr id="8" name="Text 4"/>
          <p:cNvSpPr/>
          <p:nvPr/>
        </p:nvSpPr>
        <p:spPr>
          <a:xfrm>
            <a:off x="5235893" y="5414724"/>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151617"/>
                </a:solidFill>
                <a:latin typeface="Montserrat Black" pitchFamily="34" charset="0"/>
                <a:ea typeface="Montserrat Black" pitchFamily="34" charset="-122"/>
                <a:cs typeface="Montserrat Black" pitchFamily="34" charset="-120"/>
              </a:rPr>
              <a:t>Security</a:t>
            </a:r>
            <a:endParaRPr lang="en-US" sz="2200" dirty="0"/>
          </a:p>
        </p:txBody>
      </p:sp>
      <p:sp>
        <p:nvSpPr>
          <p:cNvPr id="9" name="Text 5"/>
          <p:cNvSpPr/>
          <p:nvPr/>
        </p:nvSpPr>
        <p:spPr>
          <a:xfrm>
            <a:off x="5235893" y="5905143"/>
            <a:ext cx="4158615" cy="362903"/>
          </a:xfrm>
          <a:prstGeom prst="rect">
            <a:avLst/>
          </a:prstGeom>
          <a:noFill/>
          <a:ln/>
        </p:spPr>
        <p:txBody>
          <a:bodyPr wrap="none" lIns="0" tIns="0" rIns="0" bIns="0" rtlCol="0" anchor="t"/>
          <a:lstStyle/>
          <a:p>
            <a:pPr marL="0" indent="0" algn="l">
              <a:lnSpc>
                <a:spcPts val="2850"/>
              </a:lnSpc>
              <a:buNone/>
            </a:pPr>
            <a:r>
              <a:rPr lang="en-US" sz="1750" dirty="0">
                <a:solidFill>
                  <a:srgbClr val="151617"/>
                </a:solidFill>
                <a:latin typeface="Inconsolata" pitchFamily="34" charset="0"/>
                <a:ea typeface="Inconsolata" pitchFamily="34" charset="-122"/>
                <a:cs typeface="Inconsolata" pitchFamily="34" charset="-120"/>
              </a:rPr>
              <a:t>PBKDF2, AES-GCM, Web Crypto API</a:t>
            </a:r>
            <a:endParaRPr lang="en-US" sz="1750" dirty="0"/>
          </a:p>
        </p:txBody>
      </p:sp>
      <p:pic>
        <p:nvPicPr>
          <p:cNvPr id="10" name="Image 2" descr="preencoded.png"/>
          <p:cNvPicPr>
            <a:picLocks noChangeAspect="1"/>
          </p:cNvPicPr>
          <p:nvPr/>
        </p:nvPicPr>
        <p:blipFill>
          <a:blip r:embed="rId5"/>
          <a:stretch>
            <a:fillRect/>
          </a:stretch>
        </p:blipFill>
        <p:spPr>
          <a:xfrm>
            <a:off x="9677995" y="4450794"/>
            <a:ext cx="680442" cy="680442"/>
          </a:xfrm>
          <a:prstGeom prst="rect">
            <a:avLst/>
          </a:prstGeom>
        </p:spPr>
      </p:pic>
      <p:sp>
        <p:nvSpPr>
          <p:cNvPr id="11" name="Text 6"/>
          <p:cNvSpPr/>
          <p:nvPr/>
        </p:nvSpPr>
        <p:spPr>
          <a:xfrm>
            <a:off x="9677995" y="5414724"/>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151617"/>
                </a:solidFill>
                <a:latin typeface="Montserrat Black" pitchFamily="34" charset="0"/>
                <a:ea typeface="Montserrat Black" pitchFamily="34" charset="-122"/>
                <a:cs typeface="Montserrat Black" pitchFamily="34" charset="-120"/>
              </a:rPr>
              <a:t>Storage</a:t>
            </a:r>
            <a:endParaRPr lang="en-US" sz="2200" dirty="0"/>
          </a:p>
        </p:txBody>
      </p:sp>
      <p:sp>
        <p:nvSpPr>
          <p:cNvPr id="12" name="Text 7"/>
          <p:cNvSpPr/>
          <p:nvPr/>
        </p:nvSpPr>
        <p:spPr>
          <a:xfrm>
            <a:off x="9677995" y="5905143"/>
            <a:ext cx="4158615" cy="362903"/>
          </a:xfrm>
          <a:prstGeom prst="rect">
            <a:avLst/>
          </a:prstGeom>
          <a:noFill/>
          <a:ln/>
        </p:spPr>
        <p:txBody>
          <a:bodyPr wrap="none" lIns="0" tIns="0" rIns="0" bIns="0" rtlCol="0" anchor="t"/>
          <a:lstStyle/>
          <a:p>
            <a:pPr marL="0" indent="0" algn="l">
              <a:lnSpc>
                <a:spcPts val="2850"/>
              </a:lnSpc>
              <a:buNone/>
            </a:pPr>
            <a:r>
              <a:rPr lang="en-US" sz="1750" dirty="0">
                <a:solidFill>
                  <a:srgbClr val="151617"/>
                </a:solidFill>
                <a:latin typeface="Inconsolata" pitchFamily="34" charset="0"/>
                <a:ea typeface="Inconsolata" pitchFamily="34" charset="-122"/>
                <a:cs typeface="Inconsolata" pitchFamily="34" charset="-120"/>
              </a:rPr>
              <a:t>localStorage, IndexedDB, Supabase</a:t>
            </a:r>
            <a:endParaRPr lang="en-US" sz="1750" dirty="0"/>
          </a:p>
        </p:txBody>
      </p:sp>
      <p:sp>
        <p:nvSpPr>
          <p:cNvPr id="14" name="Rectangle 13"/>
          <p:cNvSpPr/>
          <p:nvPr/>
        </p:nvSpPr>
        <p:spPr>
          <a:xfrm>
            <a:off x="12815259" y="7635711"/>
            <a:ext cx="1692592" cy="593889"/>
          </a:xfrm>
          <a:prstGeom prst="rect">
            <a:avLst/>
          </a:prstGeom>
          <a:solidFill>
            <a:srgbClr val="FFCC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500" fill="hold"/>
                                        <p:tgtEl>
                                          <p:spTgt spid="3"/>
                                        </p:tgtEl>
                                        <p:attrNameLst>
                                          <p:attrName>ppt_w</p:attrName>
                                        </p:attrNameLst>
                                      </p:cBhvr>
                                      <p:tavLst>
                                        <p:tav tm="0">
                                          <p:val>
                                            <p:fltVal val="0"/>
                                          </p:val>
                                        </p:tav>
                                        <p:tav tm="100000">
                                          <p:val>
                                            <p:strVal val="#ppt_w"/>
                                          </p:val>
                                        </p:tav>
                                      </p:tavLst>
                                    </p:anim>
                                    <p:anim calcmode="lin" valueType="num">
                                      <p:cBhvr>
                                        <p:cTn id="13" dur="500" fill="hold"/>
                                        <p:tgtEl>
                                          <p:spTgt spid="3"/>
                                        </p:tgtEl>
                                        <p:attrNameLst>
                                          <p:attrName>ppt_h</p:attrName>
                                        </p:attrNameLst>
                                      </p:cBhvr>
                                      <p:tavLst>
                                        <p:tav tm="0">
                                          <p:val>
                                            <p:fltVal val="0"/>
                                          </p:val>
                                        </p:tav>
                                        <p:tav tm="100000">
                                          <p:val>
                                            <p:strVal val="#ppt_h"/>
                                          </p:val>
                                        </p:tav>
                                      </p:tavLst>
                                    </p:anim>
                                    <p:animEffect transition="in" filter="fade">
                                      <p:cBhvr>
                                        <p:cTn id="14" dur="500"/>
                                        <p:tgtEl>
                                          <p:spTgt spid="3"/>
                                        </p:tgtEl>
                                      </p:cBhvr>
                                    </p:animEffect>
                                  </p:childTnLst>
                                </p:cTn>
                              </p:par>
                              <p:par>
                                <p:cTn id="15" presetID="53" presetClass="entr" presetSubtype="16" fill="hold" nodeType="with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p:cTn id="17" dur="500" fill="hold"/>
                                        <p:tgtEl>
                                          <p:spTgt spid="4"/>
                                        </p:tgtEl>
                                        <p:attrNameLst>
                                          <p:attrName>ppt_w</p:attrName>
                                        </p:attrNameLst>
                                      </p:cBhvr>
                                      <p:tavLst>
                                        <p:tav tm="0">
                                          <p:val>
                                            <p:fltVal val="0"/>
                                          </p:val>
                                        </p:tav>
                                        <p:tav tm="100000">
                                          <p:val>
                                            <p:strVal val="#ppt_w"/>
                                          </p:val>
                                        </p:tav>
                                      </p:tavLst>
                                    </p:anim>
                                    <p:anim calcmode="lin" valueType="num">
                                      <p:cBhvr>
                                        <p:cTn id="18" dur="500" fill="hold"/>
                                        <p:tgtEl>
                                          <p:spTgt spid="4"/>
                                        </p:tgtEl>
                                        <p:attrNameLst>
                                          <p:attrName>ppt_h</p:attrName>
                                        </p:attrNameLst>
                                      </p:cBhvr>
                                      <p:tavLst>
                                        <p:tav tm="0">
                                          <p:val>
                                            <p:fltVal val="0"/>
                                          </p:val>
                                        </p:tav>
                                        <p:tav tm="100000">
                                          <p:val>
                                            <p:strVal val="#ppt_h"/>
                                          </p:val>
                                        </p:tav>
                                      </p:tavLst>
                                    </p:anim>
                                    <p:animEffect transition="in" filter="fade">
                                      <p:cBhvr>
                                        <p:cTn id="19" dur="500"/>
                                        <p:tgtEl>
                                          <p:spTgt spid="4"/>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5"/>
                                        </p:tgtEl>
                                        <p:attrNameLst>
                                          <p:attrName>style.visibility</p:attrName>
                                        </p:attrNameLst>
                                      </p:cBhvr>
                                      <p:to>
                                        <p:strVal val="visible"/>
                                      </p:to>
                                    </p:set>
                                    <p:anim calcmode="lin" valueType="num">
                                      <p:cBhvr>
                                        <p:cTn id="22" dur="500" fill="hold"/>
                                        <p:tgtEl>
                                          <p:spTgt spid="5"/>
                                        </p:tgtEl>
                                        <p:attrNameLst>
                                          <p:attrName>ppt_w</p:attrName>
                                        </p:attrNameLst>
                                      </p:cBhvr>
                                      <p:tavLst>
                                        <p:tav tm="0">
                                          <p:val>
                                            <p:fltVal val="0"/>
                                          </p:val>
                                        </p:tav>
                                        <p:tav tm="100000">
                                          <p:val>
                                            <p:strVal val="#ppt_w"/>
                                          </p:val>
                                        </p:tav>
                                      </p:tavLst>
                                    </p:anim>
                                    <p:anim calcmode="lin" valueType="num">
                                      <p:cBhvr>
                                        <p:cTn id="23" dur="500" fill="hold"/>
                                        <p:tgtEl>
                                          <p:spTgt spid="5"/>
                                        </p:tgtEl>
                                        <p:attrNameLst>
                                          <p:attrName>ppt_h</p:attrName>
                                        </p:attrNameLst>
                                      </p:cBhvr>
                                      <p:tavLst>
                                        <p:tav tm="0">
                                          <p:val>
                                            <p:fltVal val="0"/>
                                          </p:val>
                                        </p:tav>
                                        <p:tav tm="100000">
                                          <p:val>
                                            <p:strVal val="#ppt_h"/>
                                          </p:val>
                                        </p:tav>
                                      </p:tavLst>
                                    </p:anim>
                                    <p:animEffect transition="in" filter="fade">
                                      <p:cBhvr>
                                        <p:cTn id="24" dur="500"/>
                                        <p:tgtEl>
                                          <p:spTgt spid="5"/>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6"/>
                                        </p:tgtEl>
                                        <p:attrNameLst>
                                          <p:attrName>style.visibility</p:attrName>
                                        </p:attrNameLst>
                                      </p:cBhvr>
                                      <p:to>
                                        <p:strVal val="visible"/>
                                      </p:to>
                                    </p:set>
                                    <p:anim calcmode="lin" valueType="num">
                                      <p:cBhvr>
                                        <p:cTn id="27" dur="500" fill="hold"/>
                                        <p:tgtEl>
                                          <p:spTgt spid="6"/>
                                        </p:tgtEl>
                                        <p:attrNameLst>
                                          <p:attrName>ppt_w</p:attrName>
                                        </p:attrNameLst>
                                      </p:cBhvr>
                                      <p:tavLst>
                                        <p:tav tm="0">
                                          <p:val>
                                            <p:fltVal val="0"/>
                                          </p:val>
                                        </p:tav>
                                        <p:tav tm="100000">
                                          <p:val>
                                            <p:strVal val="#ppt_w"/>
                                          </p:val>
                                        </p:tav>
                                      </p:tavLst>
                                    </p:anim>
                                    <p:anim calcmode="lin" valueType="num">
                                      <p:cBhvr>
                                        <p:cTn id="28" dur="500" fill="hold"/>
                                        <p:tgtEl>
                                          <p:spTgt spid="6"/>
                                        </p:tgtEl>
                                        <p:attrNameLst>
                                          <p:attrName>ppt_h</p:attrName>
                                        </p:attrNameLst>
                                      </p:cBhvr>
                                      <p:tavLst>
                                        <p:tav tm="0">
                                          <p:val>
                                            <p:fltVal val="0"/>
                                          </p:val>
                                        </p:tav>
                                        <p:tav tm="100000">
                                          <p:val>
                                            <p:strVal val="#ppt_h"/>
                                          </p:val>
                                        </p:tav>
                                      </p:tavLst>
                                    </p:anim>
                                    <p:animEffect transition="in" filter="fade">
                                      <p:cBhvr>
                                        <p:cTn id="29" dur="500"/>
                                        <p:tgtEl>
                                          <p:spTgt spid="6"/>
                                        </p:tgtEl>
                                      </p:cBhvr>
                                    </p:animEffect>
                                  </p:childTnLst>
                                </p:cTn>
                              </p:par>
                              <p:par>
                                <p:cTn id="30" presetID="53" presetClass="entr" presetSubtype="16" fill="hold" nodeType="withEffect">
                                  <p:stCondLst>
                                    <p:cond delay="0"/>
                                  </p:stCondLst>
                                  <p:childTnLst>
                                    <p:set>
                                      <p:cBhvr>
                                        <p:cTn id="31" dur="1" fill="hold">
                                          <p:stCondLst>
                                            <p:cond delay="0"/>
                                          </p:stCondLst>
                                        </p:cTn>
                                        <p:tgtEl>
                                          <p:spTgt spid="7"/>
                                        </p:tgtEl>
                                        <p:attrNameLst>
                                          <p:attrName>style.visibility</p:attrName>
                                        </p:attrNameLst>
                                      </p:cBhvr>
                                      <p:to>
                                        <p:strVal val="visible"/>
                                      </p:to>
                                    </p:set>
                                    <p:anim calcmode="lin" valueType="num">
                                      <p:cBhvr>
                                        <p:cTn id="32" dur="500" fill="hold"/>
                                        <p:tgtEl>
                                          <p:spTgt spid="7"/>
                                        </p:tgtEl>
                                        <p:attrNameLst>
                                          <p:attrName>ppt_w</p:attrName>
                                        </p:attrNameLst>
                                      </p:cBhvr>
                                      <p:tavLst>
                                        <p:tav tm="0">
                                          <p:val>
                                            <p:fltVal val="0"/>
                                          </p:val>
                                        </p:tav>
                                        <p:tav tm="100000">
                                          <p:val>
                                            <p:strVal val="#ppt_w"/>
                                          </p:val>
                                        </p:tav>
                                      </p:tavLst>
                                    </p:anim>
                                    <p:anim calcmode="lin" valueType="num">
                                      <p:cBhvr>
                                        <p:cTn id="33" dur="500" fill="hold"/>
                                        <p:tgtEl>
                                          <p:spTgt spid="7"/>
                                        </p:tgtEl>
                                        <p:attrNameLst>
                                          <p:attrName>ppt_h</p:attrName>
                                        </p:attrNameLst>
                                      </p:cBhvr>
                                      <p:tavLst>
                                        <p:tav tm="0">
                                          <p:val>
                                            <p:fltVal val="0"/>
                                          </p:val>
                                        </p:tav>
                                        <p:tav tm="100000">
                                          <p:val>
                                            <p:strVal val="#ppt_h"/>
                                          </p:val>
                                        </p:tav>
                                      </p:tavLst>
                                    </p:anim>
                                    <p:animEffect transition="in" filter="fade">
                                      <p:cBhvr>
                                        <p:cTn id="34" dur="500"/>
                                        <p:tgtEl>
                                          <p:spTgt spid="7"/>
                                        </p:tgtEl>
                                      </p:cBhvr>
                                    </p:animEffect>
                                  </p:childTnLst>
                                </p:cTn>
                              </p:par>
                              <p:par>
                                <p:cTn id="35" presetID="53" presetClass="entr" presetSubtype="16" fill="hold" grpId="0" nodeType="withEffect">
                                  <p:stCondLst>
                                    <p:cond delay="0"/>
                                  </p:stCondLst>
                                  <p:childTnLst>
                                    <p:set>
                                      <p:cBhvr>
                                        <p:cTn id="36" dur="1" fill="hold">
                                          <p:stCondLst>
                                            <p:cond delay="0"/>
                                          </p:stCondLst>
                                        </p:cTn>
                                        <p:tgtEl>
                                          <p:spTgt spid="8"/>
                                        </p:tgtEl>
                                        <p:attrNameLst>
                                          <p:attrName>style.visibility</p:attrName>
                                        </p:attrNameLst>
                                      </p:cBhvr>
                                      <p:to>
                                        <p:strVal val="visible"/>
                                      </p:to>
                                    </p:set>
                                    <p:anim calcmode="lin" valueType="num">
                                      <p:cBhvr>
                                        <p:cTn id="37" dur="500" fill="hold"/>
                                        <p:tgtEl>
                                          <p:spTgt spid="8"/>
                                        </p:tgtEl>
                                        <p:attrNameLst>
                                          <p:attrName>ppt_w</p:attrName>
                                        </p:attrNameLst>
                                      </p:cBhvr>
                                      <p:tavLst>
                                        <p:tav tm="0">
                                          <p:val>
                                            <p:fltVal val="0"/>
                                          </p:val>
                                        </p:tav>
                                        <p:tav tm="100000">
                                          <p:val>
                                            <p:strVal val="#ppt_w"/>
                                          </p:val>
                                        </p:tav>
                                      </p:tavLst>
                                    </p:anim>
                                    <p:anim calcmode="lin" valueType="num">
                                      <p:cBhvr>
                                        <p:cTn id="38" dur="500" fill="hold"/>
                                        <p:tgtEl>
                                          <p:spTgt spid="8"/>
                                        </p:tgtEl>
                                        <p:attrNameLst>
                                          <p:attrName>ppt_h</p:attrName>
                                        </p:attrNameLst>
                                      </p:cBhvr>
                                      <p:tavLst>
                                        <p:tav tm="0">
                                          <p:val>
                                            <p:fltVal val="0"/>
                                          </p:val>
                                        </p:tav>
                                        <p:tav tm="100000">
                                          <p:val>
                                            <p:strVal val="#ppt_h"/>
                                          </p:val>
                                        </p:tav>
                                      </p:tavLst>
                                    </p:anim>
                                    <p:animEffect transition="in" filter="fade">
                                      <p:cBhvr>
                                        <p:cTn id="39" dur="500"/>
                                        <p:tgtEl>
                                          <p:spTgt spid="8"/>
                                        </p:tgtEl>
                                      </p:cBhvr>
                                    </p:animEffect>
                                  </p:childTnLst>
                                </p:cTn>
                              </p:par>
                              <p:par>
                                <p:cTn id="40" presetID="53" presetClass="entr" presetSubtype="16" fill="hold" grpId="0" nodeType="withEffect">
                                  <p:stCondLst>
                                    <p:cond delay="0"/>
                                  </p:stCondLst>
                                  <p:childTnLst>
                                    <p:set>
                                      <p:cBhvr>
                                        <p:cTn id="41" dur="1" fill="hold">
                                          <p:stCondLst>
                                            <p:cond delay="0"/>
                                          </p:stCondLst>
                                        </p:cTn>
                                        <p:tgtEl>
                                          <p:spTgt spid="9"/>
                                        </p:tgtEl>
                                        <p:attrNameLst>
                                          <p:attrName>style.visibility</p:attrName>
                                        </p:attrNameLst>
                                      </p:cBhvr>
                                      <p:to>
                                        <p:strVal val="visible"/>
                                      </p:to>
                                    </p:set>
                                    <p:anim calcmode="lin" valueType="num">
                                      <p:cBhvr>
                                        <p:cTn id="42" dur="500" fill="hold"/>
                                        <p:tgtEl>
                                          <p:spTgt spid="9"/>
                                        </p:tgtEl>
                                        <p:attrNameLst>
                                          <p:attrName>ppt_w</p:attrName>
                                        </p:attrNameLst>
                                      </p:cBhvr>
                                      <p:tavLst>
                                        <p:tav tm="0">
                                          <p:val>
                                            <p:fltVal val="0"/>
                                          </p:val>
                                        </p:tav>
                                        <p:tav tm="100000">
                                          <p:val>
                                            <p:strVal val="#ppt_w"/>
                                          </p:val>
                                        </p:tav>
                                      </p:tavLst>
                                    </p:anim>
                                    <p:anim calcmode="lin" valueType="num">
                                      <p:cBhvr>
                                        <p:cTn id="43" dur="500" fill="hold"/>
                                        <p:tgtEl>
                                          <p:spTgt spid="9"/>
                                        </p:tgtEl>
                                        <p:attrNameLst>
                                          <p:attrName>ppt_h</p:attrName>
                                        </p:attrNameLst>
                                      </p:cBhvr>
                                      <p:tavLst>
                                        <p:tav tm="0">
                                          <p:val>
                                            <p:fltVal val="0"/>
                                          </p:val>
                                        </p:tav>
                                        <p:tav tm="100000">
                                          <p:val>
                                            <p:strVal val="#ppt_h"/>
                                          </p:val>
                                        </p:tav>
                                      </p:tavLst>
                                    </p:anim>
                                    <p:animEffect transition="in" filter="fade">
                                      <p:cBhvr>
                                        <p:cTn id="44" dur="500"/>
                                        <p:tgtEl>
                                          <p:spTgt spid="9"/>
                                        </p:tgtEl>
                                      </p:cBhvr>
                                    </p:animEffect>
                                  </p:childTnLst>
                                </p:cTn>
                              </p:par>
                              <p:par>
                                <p:cTn id="45" presetID="53" presetClass="entr" presetSubtype="16" fill="hold" nodeType="withEffect">
                                  <p:stCondLst>
                                    <p:cond delay="0"/>
                                  </p:stCondLst>
                                  <p:childTnLst>
                                    <p:set>
                                      <p:cBhvr>
                                        <p:cTn id="46" dur="1" fill="hold">
                                          <p:stCondLst>
                                            <p:cond delay="0"/>
                                          </p:stCondLst>
                                        </p:cTn>
                                        <p:tgtEl>
                                          <p:spTgt spid="10"/>
                                        </p:tgtEl>
                                        <p:attrNameLst>
                                          <p:attrName>style.visibility</p:attrName>
                                        </p:attrNameLst>
                                      </p:cBhvr>
                                      <p:to>
                                        <p:strVal val="visible"/>
                                      </p:to>
                                    </p:set>
                                    <p:anim calcmode="lin" valueType="num">
                                      <p:cBhvr>
                                        <p:cTn id="47" dur="500" fill="hold"/>
                                        <p:tgtEl>
                                          <p:spTgt spid="10"/>
                                        </p:tgtEl>
                                        <p:attrNameLst>
                                          <p:attrName>ppt_w</p:attrName>
                                        </p:attrNameLst>
                                      </p:cBhvr>
                                      <p:tavLst>
                                        <p:tav tm="0">
                                          <p:val>
                                            <p:fltVal val="0"/>
                                          </p:val>
                                        </p:tav>
                                        <p:tav tm="100000">
                                          <p:val>
                                            <p:strVal val="#ppt_w"/>
                                          </p:val>
                                        </p:tav>
                                      </p:tavLst>
                                    </p:anim>
                                    <p:anim calcmode="lin" valueType="num">
                                      <p:cBhvr>
                                        <p:cTn id="48" dur="500" fill="hold"/>
                                        <p:tgtEl>
                                          <p:spTgt spid="10"/>
                                        </p:tgtEl>
                                        <p:attrNameLst>
                                          <p:attrName>ppt_h</p:attrName>
                                        </p:attrNameLst>
                                      </p:cBhvr>
                                      <p:tavLst>
                                        <p:tav tm="0">
                                          <p:val>
                                            <p:fltVal val="0"/>
                                          </p:val>
                                        </p:tav>
                                        <p:tav tm="100000">
                                          <p:val>
                                            <p:strVal val="#ppt_h"/>
                                          </p:val>
                                        </p:tav>
                                      </p:tavLst>
                                    </p:anim>
                                    <p:animEffect transition="in" filter="fade">
                                      <p:cBhvr>
                                        <p:cTn id="49" dur="500"/>
                                        <p:tgtEl>
                                          <p:spTgt spid="10"/>
                                        </p:tgtEl>
                                      </p:cBhvr>
                                    </p:animEffect>
                                  </p:childTnLst>
                                </p:cTn>
                              </p:par>
                              <p:par>
                                <p:cTn id="50" presetID="53" presetClass="entr" presetSubtype="16" fill="hold" grpId="0" nodeType="withEffect">
                                  <p:stCondLst>
                                    <p:cond delay="0"/>
                                  </p:stCondLst>
                                  <p:childTnLst>
                                    <p:set>
                                      <p:cBhvr>
                                        <p:cTn id="51" dur="1" fill="hold">
                                          <p:stCondLst>
                                            <p:cond delay="0"/>
                                          </p:stCondLst>
                                        </p:cTn>
                                        <p:tgtEl>
                                          <p:spTgt spid="11"/>
                                        </p:tgtEl>
                                        <p:attrNameLst>
                                          <p:attrName>style.visibility</p:attrName>
                                        </p:attrNameLst>
                                      </p:cBhvr>
                                      <p:to>
                                        <p:strVal val="visible"/>
                                      </p:to>
                                    </p:set>
                                    <p:anim calcmode="lin" valueType="num">
                                      <p:cBhvr>
                                        <p:cTn id="52" dur="500" fill="hold"/>
                                        <p:tgtEl>
                                          <p:spTgt spid="11"/>
                                        </p:tgtEl>
                                        <p:attrNameLst>
                                          <p:attrName>ppt_w</p:attrName>
                                        </p:attrNameLst>
                                      </p:cBhvr>
                                      <p:tavLst>
                                        <p:tav tm="0">
                                          <p:val>
                                            <p:fltVal val="0"/>
                                          </p:val>
                                        </p:tav>
                                        <p:tav tm="100000">
                                          <p:val>
                                            <p:strVal val="#ppt_w"/>
                                          </p:val>
                                        </p:tav>
                                      </p:tavLst>
                                    </p:anim>
                                    <p:anim calcmode="lin" valueType="num">
                                      <p:cBhvr>
                                        <p:cTn id="53" dur="500" fill="hold"/>
                                        <p:tgtEl>
                                          <p:spTgt spid="11"/>
                                        </p:tgtEl>
                                        <p:attrNameLst>
                                          <p:attrName>ppt_h</p:attrName>
                                        </p:attrNameLst>
                                      </p:cBhvr>
                                      <p:tavLst>
                                        <p:tav tm="0">
                                          <p:val>
                                            <p:fltVal val="0"/>
                                          </p:val>
                                        </p:tav>
                                        <p:tav tm="100000">
                                          <p:val>
                                            <p:strVal val="#ppt_h"/>
                                          </p:val>
                                        </p:tav>
                                      </p:tavLst>
                                    </p:anim>
                                    <p:animEffect transition="in" filter="fade">
                                      <p:cBhvr>
                                        <p:cTn id="54" dur="500"/>
                                        <p:tgtEl>
                                          <p:spTgt spid="11"/>
                                        </p:tgtEl>
                                      </p:cBhvr>
                                    </p:animEffect>
                                  </p:childTnLst>
                                </p:cTn>
                              </p:par>
                              <p:par>
                                <p:cTn id="55" presetID="53" presetClass="entr" presetSubtype="16" fill="hold" grpId="0" nodeType="withEffect">
                                  <p:stCondLst>
                                    <p:cond delay="0"/>
                                  </p:stCondLst>
                                  <p:childTnLst>
                                    <p:set>
                                      <p:cBhvr>
                                        <p:cTn id="56" dur="1" fill="hold">
                                          <p:stCondLst>
                                            <p:cond delay="0"/>
                                          </p:stCondLst>
                                        </p:cTn>
                                        <p:tgtEl>
                                          <p:spTgt spid="12"/>
                                        </p:tgtEl>
                                        <p:attrNameLst>
                                          <p:attrName>style.visibility</p:attrName>
                                        </p:attrNameLst>
                                      </p:cBhvr>
                                      <p:to>
                                        <p:strVal val="visible"/>
                                      </p:to>
                                    </p:set>
                                    <p:anim calcmode="lin" valueType="num">
                                      <p:cBhvr>
                                        <p:cTn id="57" dur="500" fill="hold"/>
                                        <p:tgtEl>
                                          <p:spTgt spid="12"/>
                                        </p:tgtEl>
                                        <p:attrNameLst>
                                          <p:attrName>ppt_w</p:attrName>
                                        </p:attrNameLst>
                                      </p:cBhvr>
                                      <p:tavLst>
                                        <p:tav tm="0">
                                          <p:val>
                                            <p:fltVal val="0"/>
                                          </p:val>
                                        </p:tav>
                                        <p:tav tm="100000">
                                          <p:val>
                                            <p:strVal val="#ppt_w"/>
                                          </p:val>
                                        </p:tav>
                                      </p:tavLst>
                                    </p:anim>
                                    <p:anim calcmode="lin" valueType="num">
                                      <p:cBhvr>
                                        <p:cTn id="58" dur="500" fill="hold"/>
                                        <p:tgtEl>
                                          <p:spTgt spid="12"/>
                                        </p:tgtEl>
                                        <p:attrNameLst>
                                          <p:attrName>ppt_h</p:attrName>
                                        </p:attrNameLst>
                                      </p:cBhvr>
                                      <p:tavLst>
                                        <p:tav tm="0">
                                          <p:val>
                                            <p:fltVal val="0"/>
                                          </p:val>
                                        </p:tav>
                                        <p:tav tm="100000">
                                          <p:val>
                                            <p:strVal val="#ppt_h"/>
                                          </p:val>
                                        </p:tav>
                                      </p:tavLst>
                                    </p:anim>
                                    <p:animEffect transition="in" filter="fade">
                                      <p:cBhvr>
                                        <p:cTn id="5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5" grpId="0" animBg="1"/>
      <p:bldP spid="6" grpId="0" animBg="1"/>
      <p:bldP spid="8" grpId="0" animBg="1"/>
      <p:bldP spid="9" grpId="0" animBg="1"/>
      <p:bldP spid="11" grpId="0" animBg="1"/>
      <p:bldP spid="1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660559" y="519589"/>
            <a:ext cx="10530364" cy="589717"/>
          </a:xfrm>
          <a:prstGeom prst="rect">
            <a:avLst/>
          </a:prstGeom>
          <a:noFill/>
          <a:ln/>
        </p:spPr>
        <p:txBody>
          <a:bodyPr wrap="none" lIns="0" tIns="0" rIns="0" bIns="0" rtlCol="0" anchor="t"/>
          <a:lstStyle/>
          <a:p>
            <a:pPr marL="0" indent="0" algn="l">
              <a:lnSpc>
                <a:spcPts val="4600"/>
              </a:lnSpc>
              <a:buNone/>
            </a:pPr>
            <a:r>
              <a:rPr lang="en-US" sz="3700" b="1" dirty="0">
                <a:solidFill>
                  <a:srgbClr val="151617"/>
                </a:solidFill>
                <a:latin typeface="Montserrat Black" pitchFamily="34" charset="0"/>
                <a:ea typeface="Montserrat Black" pitchFamily="34" charset="-122"/>
                <a:cs typeface="Montserrat Black" pitchFamily="34" charset="-120"/>
              </a:rPr>
              <a:t>Addressing Common Student Challenges</a:t>
            </a:r>
            <a:endParaRPr lang="en-US" sz="3700" dirty="0"/>
          </a:p>
        </p:txBody>
      </p:sp>
      <p:sp>
        <p:nvSpPr>
          <p:cNvPr id="3" name="Text 1"/>
          <p:cNvSpPr/>
          <p:nvPr/>
        </p:nvSpPr>
        <p:spPr>
          <a:xfrm>
            <a:off x="660559" y="1486733"/>
            <a:ext cx="13309283" cy="603885"/>
          </a:xfrm>
          <a:prstGeom prst="rect">
            <a:avLst/>
          </a:prstGeom>
          <a:noFill/>
          <a:ln/>
        </p:spPr>
        <p:txBody>
          <a:bodyPr wrap="square" lIns="0" tIns="0" rIns="0" bIns="0" rtlCol="0" anchor="t"/>
          <a:lstStyle/>
          <a:p>
            <a:pPr marL="0" indent="0" algn="l">
              <a:lnSpc>
                <a:spcPts val="2350"/>
              </a:lnSpc>
              <a:buNone/>
            </a:pPr>
            <a:r>
              <a:rPr lang="en-US" sz="1450" dirty="0">
                <a:solidFill>
                  <a:srgbClr val="151617"/>
                </a:solidFill>
                <a:latin typeface="Inconsolata" pitchFamily="34" charset="0"/>
                <a:ea typeface="Inconsolata" pitchFamily="34" charset="-122"/>
                <a:cs typeface="Inconsolata" pitchFamily="34" charset="-120"/>
              </a:rPr>
              <a:t>Students often encounter various logistical and academic hurdles. The Smart Campus Bot directly tackles these pain points, improving daily campus life.</a:t>
            </a:r>
            <a:endParaRPr lang="en-US" sz="1450" dirty="0"/>
          </a:p>
        </p:txBody>
      </p:sp>
      <p:sp>
        <p:nvSpPr>
          <p:cNvPr id="4" name="Shape 2"/>
          <p:cNvSpPr/>
          <p:nvPr/>
        </p:nvSpPr>
        <p:spPr>
          <a:xfrm>
            <a:off x="660559" y="2585918"/>
            <a:ext cx="6560225" cy="1393508"/>
          </a:xfrm>
          <a:prstGeom prst="roundRect">
            <a:avLst>
              <a:gd name="adj" fmla="val 7874"/>
            </a:avLst>
          </a:prstGeom>
          <a:solidFill>
            <a:srgbClr val="F8ECE4"/>
          </a:solidFill>
          <a:ln/>
          <a:effectLst>
            <a:outerShdw dist="16510" dir="2700000" algn="bl" rotWithShape="0">
              <a:srgbClr val="151617">
                <a:alpha val="100000"/>
              </a:srgbClr>
            </a:outerShdw>
          </a:effectLst>
        </p:spPr>
      </p:sp>
      <p:sp>
        <p:nvSpPr>
          <p:cNvPr id="5" name="Shape 3"/>
          <p:cNvSpPr/>
          <p:nvPr/>
        </p:nvSpPr>
        <p:spPr>
          <a:xfrm>
            <a:off x="660559" y="2563058"/>
            <a:ext cx="6560225" cy="91440"/>
          </a:xfrm>
          <a:prstGeom prst="roundRect">
            <a:avLst>
              <a:gd name="adj" fmla="val 10000"/>
            </a:avLst>
          </a:prstGeom>
          <a:solidFill>
            <a:srgbClr val="151617"/>
          </a:solidFill>
          <a:ln/>
        </p:spPr>
      </p:sp>
      <p:sp>
        <p:nvSpPr>
          <p:cNvPr id="6" name="Shape 4"/>
          <p:cNvSpPr/>
          <p:nvPr/>
        </p:nvSpPr>
        <p:spPr>
          <a:xfrm>
            <a:off x="3657540" y="2302907"/>
            <a:ext cx="566142" cy="566142"/>
          </a:xfrm>
          <a:prstGeom prst="roundRect">
            <a:avLst>
              <a:gd name="adj" fmla="val 161514"/>
            </a:avLst>
          </a:prstGeom>
          <a:solidFill>
            <a:srgbClr val="151617"/>
          </a:solidFill>
          <a:ln/>
        </p:spPr>
      </p:sp>
      <p:pic>
        <p:nvPicPr>
          <p:cNvPr id="7" name="Image 0" descr="preencoded.png"/>
          <p:cNvPicPr>
            <a:picLocks noChangeAspect="1"/>
          </p:cNvPicPr>
          <p:nvPr/>
        </p:nvPicPr>
        <p:blipFill>
          <a:blip r:embed="rId3"/>
          <a:stretch>
            <a:fillRect/>
          </a:stretch>
        </p:blipFill>
        <p:spPr>
          <a:xfrm>
            <a:off x="3827324" y="2444472"/>
            <a:ext cx="226457" cy="283012"/>
          </a:xfrm>
          <a:prstGeom prst="rect">
            <a:avLst/>
          </a:prstGeom>
        </p:spPr>
      </p:pic>
      <p:sp>
        <p:nvSpPr>
          <p:cNvPr id="8" name="Text 5"/>
          <p:cNvSpPr/>
          <p:nvPr/>
        </p:nvSpPr>
        <p:spPr>
          <a:xfrm>
            <a:off x="872133" y="3057763"/>
            <a:ext cx="2359223" cy="294918"/>
          </a:xfrm>
          <a:prstGeom prst="rect">
            <a:avLst/>
          </a:prstGeom>
          <a:noFill/>
          <a:ln/>
        </p:spPr>
        <p:txBody>
          <a:bodyPr wrap="none" lIns="0" tIns="0" rIns="0" bIns="0" rtlCol="0" anchor="t"/>
          <a:lstStyle/>
          <a:p>
            <a:pPr marL="0" indent="0" algn="l">
              <a:lnSpc>
                <a:spcPts val="2300"/>
              </a:lnSpc>
              <a:buNone/>
            </a:pPr>
            <a:r>
              <a:rPr lang="en-US" sz="1850" b="1" dirty="0">
                <a:solidFill>
                  <a:srgbClr val="151617"/>
                </a:solidFill>
                <a:latin typeface="Montserrat Black" pitchFamily="34" charset="0"/>
                <a:ea typeface="Montserrat Black" pitchFamily="34" charset="-122"/>
                <a:cs typeface="Montserrat Black" pitchFamily="34" charset="-120"/>
              </a:rPr>
              <a:t>Lost Items</a:t>
            </a:r>
            <a:endParaRPr lang="en-US" sz="1850" dirty="0"/>
          </a:p>
        </p:txBody>
      </p:sp>
      <p:sp>
        <p:nvSpPr>
          <p:cNvPr id="9" name="Text 6"/>
          <p:cNvSpPr/>
          <p:nvPr/>
        </p:nvSpPr>
        <p:spPr>
          <a:xfrm>
            <a:off x="872133" y="3465909"/>
            <a:ext cx="6137077" cy="301943"/>
          </a:xfrm>
          <a:prstGeom prst="rect">
            <a:avLst/>
          </a:prstGeom>
          <a:noFill/>
          <a:ln/>
        </p:spPr>
        <p:txBody>
          <a:bodyPr wrap="none" lIns="0" tIns="0" rIns="0" bIns="0" rtlCol="0" anchor="t"/>
          <a:lstStyle/>
          <a:p>
            <a:pPr marL="0" indent="0" algn="l">
              <a:lnSpc>
                <a:spcPts val="2350"/>
              </a:lnSpc>
              <a:buNone/>
            </a:pPr>
            <a:r>
              <a:rPr lang="en-US" sz="1450" dirty="0">
                <a:solidFill>
                  <a:srgbClr val="151617"/>
                </a:solidFill>
                <a:latin typeface="Inconsolata" pitchFamily="34" charset="0"/>
                <a:ea typeface="Inconsolata" pitchFamily="34" charset="-122"/>
                <a:cs typeface="Inconsolata" pitchFamily="34" charset="-120"/>
              </a:rPr>
              <a:t>No centralized tracking or reporting system.</a:t>
            </a:r>
            <a:endParaRPr lang="en-US" sz="1450" dirty="0"/>
          </a:p>
        </p:txBody>
      </p:sp>
      <p:sp>
        <p:nvSpPr>
          <p:cNvPr id="10" name="Shape 7"/>
          <p:cNvSpPr/>
          <p:nvPr/>
        </p:nvSpPr>
        <p:spPr>
          <a:xfrm>
            <a:off x="7409498" y="2585918"/>
            <a:ext cx="6560344" cy="1393508"/>
          </a:xfrm>
          <a:prstGeom prst="roundRect">
            <a:avLst>
              <a:gd name="adj" fmla="val 7874"/>
            </a:avLst>
          </a:prstGeom>
          <a:solidFill>
            <a:srgbClr val="F8ECE4"/>
          </a:solidFill>
          <a:ln/>
          <a:effectLst>
            <a:outerShdw dist="16510" dir="2700000" algn="bl" rotWithShape="0">
              <a:srgbClr val="151617">
                <a:alpha val="100000"/>
              </a:srgbClr>
            </a:outerShdw>
          </a:effectLst>
        </p:spPr>
      </p:sp>
      <p:sp>
        <p:nvSpPr>
          <p:cNvPr id="11" name="Shape 8"/>
          <p:cNvSpPr/>
          <p:nvPr/>
        </p:nvSpPr>
        <p:spPr>
          <a:xfrm>
            <a:off x="7409498" y="2563058"/>
            <a:ext cx="6560344" cy="91440"/>
          </a:xfrm>
          <a:prstGeom prst="roundRect">
            <a:avLst>
              <a:gd name="adj" fmla="val 10000"/>
            </a:avLst>
          </a:prstGeom>
          <a:solidFill>
            <a:srgbClr val="151617"/>
          </a:solidFill>
          <a:ln/>
        </p:spPr>
      </p:sp>
      <p:sp>
        <p:nvSpPr>
          <p:cNvPr id="12" name="Shape 9"/>
          <p:cNvSpPr/>
          <p:nvPr/>
        </p:nvSpPr>
        <p:spPr>
          <a:xfrm>
            <a:off x="10406598" y="2302907"/>
            <a:ext cx="566142" cy="566142"/>
          </a:xfrm>
          <a:prstGeom prst="roundRect">
            <a:avLst>
              <a:gd name="adj" fmla="val 161514"/>
            </a:avLst>
          </a:prstGeom>
          <a:solidFill>
            <a:srgbClr val="151617"/>
          </a:solidFill>
          <a:ln/>
        </p:spPr>
      </p:sp>
      <p:pic>
        <p:nvPicPr>
          <p:cNvPr id="13" name="Image 1" descr="preencoded.png"/>
          <p:cNvPicPr>
            <a:picLocks noChangeAspect="1"/>
          </p:cNvPicPr>
          <p:nvPr/>
        </p:nvPicPr>
        <p:blipFill>
          <a:blip r:embed="rId4"/>
          <a:stretch>
            <a:fillRect/>
          </a:stretch>
        </p:blipFill>
        <p:spPr>
          <a:xfrm>
            <a:off x="10576381" y="2444472"/>
            <a:ext cx="226457" cy="283012"/>
          </a:xfrm>
          <a:prstGeom prst="rect">
            <a:avLst/>
          </a:prstGeom>
        </p:spPr>
      </p:pic>
      <p:sp>
        <p:nvSpPr>
          <p:cNvPr id="14" name="Text 10"/>
          <p:cNvSpPr/>
          <p:nvPr/>
        </p:nvSpPr>
        <p:spPr>
          <a:xfrm>
            <a:off x="7621072" y="3057763"/>
            <a:ext cx="2359223" cy="294918"/>
          </a:xfrm>
          <a:prstGeom prst="rect">
            <a:avLst/>
          </a:prstGeom>
          <a:noFill/>
          <a:ln/>
        </p:spPr>
        <p:txBody>
          <a:bodyPr wrap="none" lIns="0" tIns="0" rIns="0" bIns="0" rtlCol="0" anchor="t"/>
          <a:lstStyle/>
          <a:p>
            <a:pPr marL="0" indent="0" algn="l">
              <a:lnSpc>
                <a:spcPts val="2300"/>
              </a:lnSpc>
              <a:buNone/>
            </a:pPr>
            <a:r>
              <a:rPr lang="en-US" sz="1850" b="1" dirty="0">
                <a:solidFill>
                  <a:srgbClr val="151617"/>
                </a:solidFill>
                <a:latin typeface="Montserrat Black" pitchFamily="34" charset="0"/>
                <a:ea typeface="Montserrat Black" pitchFamily="34" charset="-122"/>
                <a:cs typeface="Montserrat Black" pitchFamily="34" charset="-120"/>
              </a:rPr>
              <a:t>Attendance</a:t>
            </a:r>
            <a:endParaRPr lang="en-US" sz="1850" dirty="0"/>
          </a:p>
        </p:txBody>
      </p:sp>
      <p:sp>
        <p:nvSpPr>
          <p:cNvPr id="15" name="Text 11"/>
          <p:cNvSpPr/>
          <p:nvPr/>
        </p:nvSpPr>
        <p:spPr>
          <a:xfrm>
            <a:off x="7621072" y="3465909"/>
            <a:ext cx="6137196" cy="301943"/>
          </a:xfrm>
          <a:prstGeom prst="rect">
            <a:avLst/>
          </a:prstGeom>
          <a:noFill/>
          <a:ln/>
        </p:spPr>
        <p:txBody>
          <a:bodyPr wrap="none" lIns="0" tIns="0" rIns="0" bIns="0" rtlCol="0" anchor="t"/>
          <a:lstStyle/>
          <a:p>
            <a:pPr marL="0" indent="0" algn="l">
              <a:lnSpc>
                <a:spcPts val="2350"/>
              </a:lnSpc>
              <a:buNone/>
            </a:pPr>
            <a:r>
              <a:rPr lang="en-US" sz="1450" dirty="0">
                <a:solidFill>
                  <a:srgbClr val="151617"/>
                </a:solidFill>
                <a:latin typeface="Inconsolata" pitchFamily="34" charset="0"/>
                <a:ea typeface="Inconsolata" pitchFamily="34" charset="-122"/>
                <a:cs typeface="Inconsolata" pitchFamily="34" charset="-120"/>
              </a:rPr>
              <a:t>Manual processes and lack of real-time insights.</a:t>
            </a:r>
            <a:endParaRPr lang="en-US" sz="1450" dirty="0"/>
          </a:p>
        </p:txBody>
      </p:sp>
      <p:sp>
        <p:nvSpPr>
          <p:cNvPr id="16" name="Shape 12"/>
          <p:cNvSpPr/>
          <p:nvPr/>
        </p:nvSpPr>
        <p:spPr>
          <a:xfrm>
            <a:off x="660559" y="4451152"/>
            <a:ext cx="6560225" cy="1393508"/>
          </a:xfrm>
          <a:prstGeom prst="roundRect">
            <a:avLst>
              <a:gd name="adj" fmla="val 7874"/>
            </a:avLst>
          </a:prstGeom>
          <a:solidFill>
            <a:srgbClr val="F8ECE4"/>
          </a:solidFill>
          <a:ln/>
          <a:effectLst>
            <a:outerShdw dist="16510" dir="2700000" algn="bl" rotWithShape="0">
              <a:srgbClr val="151617">
                <a:alpha val="100000"/>
              </a:srgbClr>
            </a:outerShdw>
          </a:effectLst>
        </p:spPr>
      </p:sp>
      <p:sp>
        <p:nvSpPr>
          <p:cNvPr id="17" name="Shape 13"/>
          <p:cNvSpPr/>
          <p:nvPr/>
        </p:nvSpPr>
        <p:spPr>
          <a:xfrm>
            <a:off x="660559" y="4428292"/>
            <a:ext cx="6560225" cy="91440"/>
          </a:xfrm>
          <a:prstGeom prst="roundRect">
            <a:avLst>
              <a:gd name="adj" fmla="val 10000"/>
            </a:avLst>
          </a:prstGeom>
          <a:solidFill>
            <a:srgbClr val="151617"/>
          </a:solidFill>
          <a:ln/>
        </p:spPr>
      </p:sp>
      <p:sp>
        <p:nvSpPr>
          <p:cNvPr id="18" name="Shape 14"/>
          <p:cNvSpPr/>
          <p:nvPr/>
        </p:nvSpPr>
        <p:spPr>
          <a:xfrm>
            <a:off x="3657540" y="4168140"/>
            <a:ext cx="566142" cy="566142"/>
          </a:xfrm>
          <a:prstGeom prst="roundRect">
            <a:avLst>
              <a:gd name="adj" fmla="val 161514"/>
            </a:avLst>
          </a:prstGeom>
          <a:solidFill>
            <a:srgbClr val="151617"/>
          </a:solidFill>
          <a:ln/>
        </p:spPr>
      </p:sp>
      <p:pic>
        <p:nvPicPr>
          <p:cNvPr id="19" name="Image 2" descr="preencoded.png"/>
          <p:cNvPicPr>
            <a:picLocks noChangeAspect="1"/>
          </p:cNvPicPr>
          <p:nvPr/>
        </p:nvPicPr>
        <p:blipFill>
          <a:blip r:embed="rId5"/>
          <a:stretch>
            <a:fillRect/>
          </a:stretch>
        </p:blipFill>
        <p:spPr>
          <a:xfrm>
            <a:off x="3827324" y="4309705"/>
            <a:ext cx="226457" cy="283012"/>
          </a:xfrm>
          <a:prstGeom prst="rect">
            <a:avLst/>
          </a:prstGeom>
        </p:spPr>
      </p:pic>
      <p:sp>
        <p:nvSpPr>
          <p:cNvPr id="20" name="Text 15"/>
          <p:cNvSpPr/>
          <p:nvPr/>
        </p:nvSpPr>
        <p:spPr>
          <a:xfrm>
            <a:off x="872133" y="4922996"/>
            <a:ext cx="2359223" cy="294918"/>
          </a:xfrm>
          <a:prstGeom prst="rect">
            <a:avLst/>
          </a:prstGeom>
          <a:noFill/>
          <a:ln/>
        </p:spPr>
        <p:txBody>
          <a:bodyPr wrap="none" lIns="0" tIns="0" rIns="0" bIns="0" rtlCol="0" anchor="t"/>
          <a:lstStyle/>
          <a:p>
            <a:pPr marL="0" indent="0" algn="l">
              <a:lnSpc>
                <a:spcPts val="2300"/>
              </a:lnSpc>
              <a:buNone/>
            </a:pPr>
            <a:r>
              <a:rPr lang="en-US" sz="1850" b="1" dirty="0">
                <a:solidFill>
                  <a:srgbClr val="151617"/>
                </a:solidFill>
                <a:latin typeface="Montserrat Black" pitchFamily="34" charset="0"/>
                <a:ea typeface="Montserrat Black" pitchFamily="34" charset="-122"/>
                <a:cs typeface="Montserrat Black" pitchFamily="34" charset="-120"/>
              </a:rPr>
              <a:t>Learning Tools</a:t>
            </a:r>
            <a:endParaRPr lang="en-US" sz="1850" dirty="0"/>
          </a:p>
        </p:txBody>
      </p:sp>
      <p:sp>
        <p:nvSpPr>
          <p:cNvPr id="21" name="Text 16"/>
          <p:cNvSpPr/>
          <p:nvPr/>
        </p:nvSpPr>
        <p:spPr>
          <a:xfrm>
            <a:off x="872133" y="5331143"/>
            <a:ext cx="6137077" cy="301943"/>
          </a:xfrm>
          <a:prstGeom prst="rect">
            <a:avLst/>
          </a:prstGeom>
          <a:noFill/>
          <a:ln/>
        </p:spPr>
        <p:txBody>
          <a:bodyPr wrap="none" lIns="0" tIns="0" rIns="0" bIns="0" rtlCol="0" anchor="t"/>
          <a:lstStyle/>
          <a:p>
            <a:pPr marL="0" indent="0" algn="l">
              <a:lnSpc>
                <a:spcPts val="2350"/>
              </a:lnSpc>
              <a:buNone/>
            </a:pPr>
            <a:r>
              <a:rPr lang="en-US" sz="1450" dirty="0">
                <a:solidFill>
                  <a:srgbClr val="151617"/>
                </a:solidFill>
                <a:latin typeface="Inconsolata" pitchFamily="34" charset="0"/>
                <a:ea typeface="Inconsolata" pitchFamily="34" charset="-122"/>
                <a:cs typeface="Inconsolata" pitchFamily="34" charset="-120"/>
              </a:rPr>
              <a:t>Limited interactive or personalized study resources.</a:t>
            </a:r>
            <a:endParaRPr lang="en-US" sz="1450" dirty="0"/>
          </a:p>
        </p:txBody>
      </p:sp>
      <p:sp>
        <p:nvSpPr>
          <p:cNvPr id="22" name="Shape 17"/>
          <p:cNvSpPr/>
          <p:nvPr/>
        </p:nvSpPr>
        <p:spPr>
          <a:xfrm>
            <a:off x="7409498" y="4451152"/>
            <a:ext cx="6560344" cy="1393508"/>
          </a:xfrm>
          <a:prstGeom prst="roundRect">
            <a:avLst>
              <a:gd name="adj" fmla="val 7874"/>
            </a:avLst>
          </a:prstGeom>
          <a:solidFill>
            <a:srgbClr val="F8ECE4"/>
          </a:solidFill>
          <a:ln/>
          <a:effectLst>
            <a:outerShdw dist="16510" dir="2700000" algn="bl" rotWithShape="0">
              <a:srgbClr val="151617">
                <a:alpha val="100000"/>
              </a:srgbClr>
            </a:outerShdw>
          </a:effectLst>
        </p:spPr>
      </p:sp>
      <p:sp>
        <p:nvSpPr>
          <p:cNvPr id="23" name="Shape 18"/>
          <p:cNvSpPr/>
          <p:nvPr/>
        </p:nvSpPr>
        <p:spPr>
          <a:xfrm>
            <a:off x="7409498" y="4428292"/>
            <a:ext cx="6560344" cy="91440"/>
          </a:xfrm>
          <a:prstGeom prst="roundRect">
            <a:avLst>
              <a:gd name="adj" fmla="val 10000"/>
            </a:avLst>
          </a:prstGeom>
          <a:solidFill>
            <a:srgbClr val="151617"/>
          </a:solidFill>
          <a:ln/>
        </p:spPr>
      </p:sp>
      <p:sp>
        <p:nvSpPr>
          <p:cNvPr id="24" name="Shape 19"/>
          <p:cNvSpPr/>
          <p:nvPr/>
        </p:nvSpPr>
        <p:spPr>
          <a:xfrm>
            <a:off x="10406598" y="4168140"/>
            <a:ext cx="566142" cy="566142"/>
          </a:xfrm>
          <a:prstGeom prst="roundRect">
            <a:avLst>
              <a:gd name="adj" fmla="val 161514"/>
            </a:avLst>
          </a:prstGeom>
          <a:solidFill>
            <a:srgbClr val="151617"/>
          </a:solidFill>
          <a:ln/>
        </p:spPr>
      </p:sp>
      <p:pic>
        <p:nvPicPr>
          <p:cNvPr id="25" name="Image 3" descr="preencoded.png"/>
          <p:cNvPicPr>
            <a:picLocks noChangeAspect="1"/>
          </p:cNvPicPr>
          <p:nvPr/>
        </p:nvPicPr>
        <p:blipFill>
          <a:blip r:embed="rId6"/>
          <a:stretch>
            <a:fillRect/>
          </a:stretch>
        </p:blipFill>
        <p:spPr>
          <a:xfrm>
            <a:off x="10576381" y="4309705"/>
            <a:ext cx="226457" cy="283012"/>
          </a:xfrm>
          <a:prstGeom prst="rect">
            <a:avLst/>
          </a:prstGeom>
        </p:spPr>
      </p:pic>
      <p:sp>
        <p:nvSpPr>
          <p:cNvPr id="26" name="Text 20"/>
          <p:cNvSpPr/>
          <p:nvPr/>
        </p:nvSpPr>
        <p:spPr>
          <a:xfrm>
            <a:off x="7621072" y="4922996"/>
            <a:ext cx="2359223" cy="294918"/>
          </a:xfrm>
          <a:prstGeom prst="rect">
            <a:avLst/>
          </a:prstGeom>
          <a:noFill/>
          <a:ln/>
        </p:spPr>
        <p:txBody>
          <a:bodyPr wrap="none" lIns="0" tIns="0" rIns="0" bIns="0" rtlCol="0" anchor="t"/>
          <a:lstStyle/>
          <a:p>
            <a:pPr marL="0" indent="0" algn="l">
              <a:lnSpc>
                <a:spcPts val="2300"/>
              </a:lnSpc>
              <a:buNone/>
            </a:pPr>
            <a:r>
              <a:rPr lang="en-US" sz="1850" b="1" dirty="0">
                <a:solidFill>
                  <a:srgbClr val="151617"/>
                </a:solidFill>
                <a:latin typeface="Montserrat Black" pitchFamily="34" charset="0"/>
                <a:ea typeface="Montserrat Black" pitchFamily="34" charset="-122"/>
                <a:cs typeface="Montserrat Black" pitchFamily="34" charset="-120"/>
              </a:rPr>
              <a:t>Collaboration</a:t>
            </a:r>
            <a:endParaRPr lang="en-US" sz="1850" dirty="0"/>
          </a:p>
        </p:txBody>
      </p:sp>
      <p:sp>
        <p:nvSpPr>
          <p:cNvPr id="27" name="Text 21"/>
          <p:cNvSpPr/>
          <p:nvPr/>
        </p:nvSpPr>
        <p:spPr>
          <a:xfrm>
            <a:off x="7621072" y="5331143"/>
            <a:ext cx="6137196" cy="301943"/>
          </a:xfrm>
          <a:prstGeom prst="rect">
            <a:avLst/>
          </a:prstGeom>
          <a:noFill/>
          <a:ln/>
        </p:spPr>
        <p:txBody>
          <a:bodyPr wrap="none" lIns="0" tIns="0" rIns="0" bIns="0" rtlCol="0" anchor="t"/>
          <a:lstStyle/>
          <a:p>
            <a:pPr marL="0" indent="0" algn="l">
              <a:lnSpc>
                <a:spcPts val="2350"/>
              </a:lnSpc>
              <a:buNone/>
            </a:pPr>
            <a:r>
              <a:rPr lang="en-US" sz="1450" dirty="0">
                <a:solidFill>
                  <a:srgbClr val="151617"/>
                </a:solidFill>
                <a:latin typeface="Inconsolata" pitchFamily="34" charset="0"/>
                <a:ea typeface="Inconsolata" pitchFamily="34" charset="-122"/>
                <a:cs typeface="Inconsolata" pitchFamily="34" charset="-120"/>
              </a:rPr>
              <a:t>Fragmented platforms for study groups and discussions.</a:t>
            </a:r>
            <a:endParaRPr lang="en-US" sz="1450" dirty="0"/>
          </a:p>
        </p:txBody>
      </p:sp>
      <p:sp>
        <p:nvSpPr>
          <p:cNvPr id="28" name="Shape 22"/>
          <p:cNvSpPr/>
          <p:nvPr/>
        </p:nvSpPr>
        <p:spPr>
          <a:xfrm>
            <a:off x="660559" y="6316385"/>
            <a:ext cx="6560225" cy="1393508"/>
          </a:xfrm>
          <a:prstGeom prst="roundRect">
            <a:avLst>
              <a:gd name="adj" fmla="val 7874"/>
            </a:avLst>
          </a:prstGeom>
          <a:solidFill>
            <a:srgbClr val="F8ECE4"/>
          </a:solidFill>
          <a:ln/>
          <a:effectLst>
            <a:outerShdw dist="16510" dir="2700000" algn="bl" rotWithShape="0">
              <a:srgbClr val="151617">
                <a:alpha val="100000"/>
              </a:srgbClr>
            </a:outerShdw>
          </a:effectLst>
        </p:spPr>
      </p:sp>
      <p:sp>
        <p:nvSpPr>
          <p:cNvPr id="29" name="Shape 23"/>
          <p:cNvSpPr/>
          <p:nvPr/>
        </p:nvSpPr>
        <p:spPr>
          <a:xfrm>
            <a:off x="660559" y="6293525"/>
            <a:ext cx="6560225" cy="91440"/>
          </a:xfrm>
          <a:prstGeom prst="roundRect">
            <a:avLst>
              <a:gd name="adj" fmla="val 10000"/>
            </a:avLst>
          </a:prstGeom>
          <a:solidFill>
            <a:srgbClr val="151617"/>
          </a:solidFill>
          <a:ln/>
        </p:spPr>
      </p:sp>
      <p:sp>
        <p:nvSpPr>
          <p:cNvPr id="30" name="Shape 24"/>
          <p:cNvSpPr/>
          <p:nvPr/>
        </p:nvSpPr>
        <p:spPr>
          <a:xfrm>
            <a:off x="3657540" y="6033373"/>
            <a:ext cx="566142" cy="566142"/>
          </a:xfrm>
          <a:prstGeom prst="roundRect">
            <a:avLst>
              <a:gd name="adj" fmla="val 161514"/>
            </a:avLst>
          </a:prstGeom>
          <a:solidFill>
            <a:srgbClr val="151617"/>
          </a:solidFill>
          <a:ln/>
        </p:spPr>
      </p:sp>
      <p:pic>
        <p:nvPicPr>
          <p:cNvPr id="31" name="Image 4" descr="preencoded.png"/>
          <p:cNvPicPr>
            <a:picLocks noChangeAspect="1"/>
          </p:cNvPicPr>
          <p:nvPr/>
        </p:nvPicPr>
        <p:blipFill>
          <a:blip r:embed="rId7"/>
          <a:stretch>
            <a:fillRect/>
          </a:stretch>
        </p:blipFill>
        <p:spPr>
          <a:xfrm>
            <a:off x="3827324" y="6174938"/>
            <a:ext cx="226457" cy="283012"/>
          </a:xfrm>
          <a:prstGeom prst="rect">
            <a:avLst/>
          </a:prstGeom>
        </p:spPr>
      </p:pic>
      <p:sp>
        <p:nvSpPr>
          <p:cNvPr id="32" name="Text 25"/>
          <p:cNvSpPr/>
          <p:nvPr/>
        </p:nvSpPr>
        <p:spPr>
          <a:xfrm>
            <a:off x="872133" y="6788229"/>
            <a:ext cx="2363867" cy="294918"/>
          </a:xfrm>
          <a:prstGeom prst="rect">
            <a:avLst/>
          </a:prstGeom>
          <a:noFill/>
          <a:ln/>
        </p:spPr>
        <p:txBody>
          <a:bodyPr wrap="none" lIns="0" tIns="0" rIns="0" bIns="0" rtlCol="0" anchor="t"/>
          <a:lstStyle/>
          <a:p>
            <a:pPr marL="0" indent="0" algn="l">
              <a:lnSpc>
                <a:spcPts val="2300"/>
              </a:lnSpc>
              <a:buNone/>
            </a:pPr>
            <a:r>
              <a:rPr lang="en-US" sz="1850" b="1" dirty="0">
                <a:solidFill>
                  <a:srgbClr val="151617"/>
                </a:solidFill>
                <a:latin typeface="Montserrat Black" pitchFamily="34" charset="0"/>
                <a:ea typeface="Montserrat Black" pitchFamily="34" charset="-122"/>
                <a:cs typeface="Montserrat Black" pitchFamily="34" charset="-120"/>
              </a:rPr>
              <a:t>Data Management</a:t>
            </a:r>
            <a:endParaRPr lang="en-US" sz="1850" dirty="0"/>
          </a:p>
        </p:txBody>
      </p:sp>
      <p:sp>
        <p:nvSpPr>
          <p:cNvPr id="33" name="Text 26"/>
          <p:cNvSpPr/>
          <p:nvPr/>
        </p:nvSpPr>
        <p:spPr>
          <a:xfrm>
            <a:off x="872133" y="7196376"/>
            <a:ext cx="6137077" cy="301943"/>
          </a:xfrm>
          <a:prstGeom prst="rect">
            <a:avLst/>
          </a:prstGeom>
          <a:noFill/>
          <a:ln/>
        </p:spPr>
        <p:txBody>
          <a:bodyPr wrap="none" lIns="0" tIns="0" rIns="0" bIns="0" rtlCol="0" anchor="t"/>
          <a:lstStyle/>
          <a:p>
            <a:pPr marL="0" indent="0" algn="l">
              <a:lnSpc>
                <a:spcPts val="2350"/>
              </a:lnSpc>
              <a:buNone/>
            </a:pPr>
            <a:r>
              <a:rPr lang="en-US" sz="1450" dirty="0">
                <a:solidFill>
                  <a:srgbClr val="151617"/>
                </a:solidFill>
                <a:latin typeface="Inconsolata" pitchFamily="34" charset="0"/>
                <a:ea typeface="Inconsolata" pitchFamily="34" charset="-122"/>
                <a:cs typeface="Inconsolata" pitchFamily="34" charset="-120"/>
              </a:rPr>
              <a:t>Lack of secure, personal cloud storage solutions.</a:t>
            </a:r>
            <a:endParaRPr lang="en-US" sz="1450" dirty="0"/>
          </a:p>
        </p:txBody>
      </p:sp>
      <p:sp>
        <p:nvSpPr>
          <p:cNvPr id="34" name="Shape 27"/>
          <p:cNvSpPr/>
          <p:nvPr/>
        </p:nvSpPr>
        <p:spPr>
          <a:xfrm>
            <a:off x="7432358" y="6293525"/>
            <a:ext cx="6560344" cy="1393508"/>
          </a:xfrm>
          <a:prstGeom prst="roundRect">
            <a:avLst>
              <a:gd name="adj" fmla="val 7874"/>
            </a:avLst>
          </a:prstGeom>
          <a:solidFill>
            <a:srgbClr val="F8ECE4"/>
          </a:solidFill>
          <a:ln/>
          <a:effectLst>
            <a:outerShdw dist="16510" dir="2700000" algn="bl" rotWithShape="0">
              <a:srgbClr val="151617">
                <a:alpha val="100000"/>
              </a:srgbClr>
            </a:outerShdw>
          </a:effectLst>
        </p:spPr>
      </p:sp>
      <p:sp>
        <p:nvSpPr>
          <p:cNvPr id="35" name="Shape 28"/>
          <p:cNvSpPr/>
          <p:nvPr/>
        </p:nvSpPr>
        <p:spPr>
          <a:xfrm>
            <a:off x="7409498" y="6293525"/>
            <a:ext cx="6560344" cy="91440"/>
          </a:xfrm>
          <a:prstGeom prst="roundRect">
            <a:avLst>
              <a:gd name="adj" fmla="val 10000"/>
            </a:avLst>
          </a:prstGeom>
          <a:solidFill>
            <a:srgbClr val="151617"/>
          </a:solidFill>
          <a:ln/>
        </p:spPr>
      </p:sp>
      <p:sp>
        <p:nvSpPr>
          <p:cNvPr id="36" name="Shape 29"/>
          <p:cNvSpPr/>
          <p:nvPr/>
        </p:nvSpPr>
        <p:spPr>
          <a:xfrm>
            <a:off x="10406598" y="6033373"/>
            <a:ext cx="566142" cy="566142"/>
          </a:xfrm>
          <a:prstGeom prst="roundRect">
            <a:avLst>
              <a:gd name="adj" fmla="val 161514"/>
            </a:avLst>
          </a:prstGeom>
          <a:solidFill>
            <a:srgbClr val="151617"/>
          </a:solidFill>
          <a:ln/>
        </p:spPr>
      </p:sp>
      <p:pic>
        <p:nvPicPr>
          <p:cNvPr id="37" name="Image 5" descr="preencoded.png"/>
          <p:cNvPicPr>
            <a:picLocks noChangeAspect="1"/>
          </p:cNvPicPr>
          <p:nvPr/>
        </p:nvPicPr>
        <p:blipFill>
          <a:blip r:embed="rId8"/>
          <a:stretch>
            <a:fillRect/>
          </a:stretch>
        </p:blipFill>
        <p:spPr>
          <a:xfrm>
            <a:off x="10576381" y="6174938"/>
            <a:ext cx="226457" cy="283012"/>
          </a:xfrm>
          <a:prstGeom prst="rect">
            <a:avLst/>
          </a:prstGeom>
        </p:spPr>
      </p:pic>
      <p:sp>
        <p:nvSpPr>
          <p:cNvPr id="38" name="Text 30"/>
          <p:cNvSpPr/>
          <p:nvPr/>
        </p:nvSpPr>
        <p:spPr>
          <a:xfrm>
            <a:off x="7621072" y="6788229"/>
            <a:ext cx="2359223" cy="294918"/>
          </a:xfrm>
          <a:prstGeom prst="rect">
            <a:avLst/>
          </a:prstGeom>
          <a:noFill/>
          <a:ln/>
        </p:spPr>
        <p:txBody>
          <a:bodyPr wrap="none" lIns="0" tIns="0" rIns="0" bIns="0" rtlCol="0" anchor="t"/>
          <a:lstStyle/>
          <a:p>
            <a:pPr marL="0" indent="0" algn="l">
              <a:lnSpc>
                <a:spcPts val="2300"/>
              </a:lnSpc>
              <a:buNone/>
            </a:pPr>
            <a:r>
              <a:rPr lang="en-US" sz="1850" b="1" dirty="0">
                <a:solidFill>
                  <a:srgbClr val="151617"/>
                </a:solidFill>
                <a:latin typeface="Montserrat Black" pitchFamily="34" charset="0"/>
                <a:ea typeface="Montserrat Black" pitchFamily="34" charset="-122"/>
                <a:cs typeface="Montserrat Black" pitchFamily="34" charset="-120"/>
              </a:rPr>
              <a:t>Academic Help</a:t>
            </a:r>
            <a:endParaRPr lang="en-US" sz="1850" dirty="0"/>
          </a:p>
        </p:txBody>
      </p:sp>
      <p:sp>
        <p:nvSpPr>
          <p:cNvPr id="39" name="Text 31"/>
          <p:cNvSpPr/>
          <p:nvPr/>
        </p:nvSpPr>
        <p:spPr>
          <a:xfrm>
            <a:off x="7621072" y="7196376"/>
            <a:ext cx="6137196" cy="301943"/>
          </a:xfrm>
          <a:prstGeom prst="rect">
            <a:avLst/>
          </a:prstGeom>
          <a:noFill/>
          <a:ln/>
        </p:spPr>
        <p:txBody>
          <a:bodyPr wrap="none" lIns="0" tIns="0" rIns="0" bIns="0" rtlCol="0" anchor="t"/>
          <a:lstStyle/>
          <a:p>
            <a:pPr marL="0" indent="0" algn="l">
              <a:lnSpc>
                <a:spcPts val="2350"/>
              </a:lnSpc>
              <a:buNone/>
            </a:pPr>
            <a:r>
              <a:rPr lang="en-US" sz="1450" dirty="0">
                <a:solidFill>
                  <a:srgbClr val="151617"/>
                </a:solidFill>
                <a:latin typeface="Inconsolata" pitchFamily="34" charset="0"/>
                <a:ea typeface="Inconsolata" pitchFamily="34" charset="-122"/>
                <a:cs typeface="Inconsolata" pitchFamily="34" charset="-120"/>
              </a:rPr>
              <a:t>Insufficient intelligent, on-demand academic support.</a:t>
            </a:r>
            <a:endParaRPr lang="en-US" sz="1450" dirty="0"/>
          </a:p>
        </p:txBody>
      </p:sp>
      <p:sp>
        <p:nvSpPr>
          <p:cNvPr id="40" name="Rectangle 39"/>
          <p:cNvSpPr/>
          <p:nvPr/>
        </p:nvSpPr>
        <p:spPr>
          <a:xfrm>
            <a:off x="12911972" y="7709893"/>
            <a:ext cx="1692592" cy="429338"/>
          </a:xfrm>
          <a:prstGeom prst="rect">
            <a:avLst/>
          </a:prstGeom>
          <a:solidFill>
            <a:srgbClr val="FFCC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mph" presetSubtype="0" fill="hold" grpId="0" nodeType="clickEffect">
                                  <p:stCondLst>
                                    <p:cond delay="0"/>
                                  </p:stCondLst>
                                  <p:iterate type="lt">
                                    <p:tmPct val="4000"/>
                                  </p:iterate>
                                  <p:childTnLst>
                                    <p:set>
                                      <p:cBhvr override="childStyle">
                                        <p:cTn id="6" dur="500" fill="hold"/>
                                        <p:tgtEl>
                                          <p:spTgt spid="2"/>
                                        </p:tgtEl>
                                        <p:attrNameLst>
                                          <p:attrName>style.textDecorationUnderline</p:attrName>
                                        </p:attrNameLst>
                                      </p:cBhvr>
                                      <p:to>
                                        <p:strVal val="true"/>
                                      </p:to>
                                    </p:set>
                                  </p:childTnLst>
                                </p:cTn>
                              </p:par>
                            </p:childTnLst>
                          </p:cTn>
                        </p:par>
                      </p:childTnLst>
                    </p:cTn>
                  </p:par>
                  <p:par>
                    <p:cTn id="7" fill="hold">
                      <p:stCondLst>
                        <p:cond delay="indefinite"/>
                      </p:stCondLst>
                      <p:childTnLst>
                        <p:par>
                          <p:cTn id="8" fill="hold">
                            <p:stCondLst>
                              <p:cond delay="0"/>
                            </p:stCondLst>
                            <p:childTnLst>
                              <p:par>
                                <p:cTn id="9" presetID="6" presetClass="entr" presetSubtype="16"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circle(in)">
                                      <p:cBhvr>
                                        <p:cTn id="11" dur="750"/>
                                        <p:tgtEl>
                                          <p:spTgt spid="3"/>
                                        </p:tgtEl>
                                      </p:cBhvr>
                                    </p:animEffect>
                                  </p:childTnLst>
                                </p:cTn>
                              </p:par>
                              <p:par>
                                <p:cTn id="12" presetID="6" presetClass="entr" presetSubtype="16" fill="hold" nodeType="with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circle(in)">
                                      <p:cBhvr>
                                        <p:cTn id="14" dur="750"/>
                                        <p:tgtEl>
                                          <p:spTgt spid="4"/>
                                        </p:tgtEl>
                                      </p:cBhvr>
                                    </p:animEffect>
                                  </p:childTnLst>
                                </p:cTn>
                              </p:par>
                              <p:par>
                                <p:cTn id="15" presetID="6" presetClass="entr" presetSubtype="16"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circle(in)">
                                      <p:cBhvr>
                                        <p:cTn id="17" dur="750"/>
                                        <p:tgtEl>
                                          <p:spTgt spid="5"/>
                                        </p:tgtEl>
                                      </p:cBhvr>
                                    </p:animEffect>
                                  </p:childTnLst>
                                </p:cTn>
                              </p:par>
                              <p:par>
                                <p:cTn id="18" presetID="6" presetClass="entr" presetSubtype="16"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circle(in)">
                                      <p:cBhvr>
                                        <p:cTn id="20" dur="750"/>
                                        <p:tgtEl>
                                          <p:spTgt spid="6"/>
                                        </p:tgtEl>
                                      </p:cBhvr>
                                    </p:animEffect>
                                  </p:childTnLst>
                                </p:cTn>
                              </p:par>
                              <p:par>
                                <p:cTn id="21" presetID="6" presetClass="entr" presetSubtype="16" fill="hold" nodeType="with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circle(in)">
                                      <p:cBhvr>
                                        <p:cTn id="23" dur="750"/>
                                        <p:tgtEl>
                                          <p:spTgt spid="7"/>
                                        </p:tgtEl>
                                      </p:cBhvr>
                                    </p:animEffect>
                                  </p:childTnLst>
                                </p:cTn>
                              </p:par>
                              <p:par>
                                <p:cTn id="24" presetID="6" presetClass="entr" presetSubtype="16" fill="hold" grpId="0" nodeType="with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circle(in)">
                                      <p:cBhvr>
                                        <p:cTn id="26" dur="750"/>
                                        <p:tgtEl>
                                          <p:spTgt spid="8"/>
                                        </p:tgtEl>
                                      </p:cBhvr>
                                    </p:animEffect>
                                  </p:childTnLst>
                                </p:cTn>
                              </p:par>
                              <p:par>
                                <p:cTn id="27" presetID="6" presetClass="entr" presetSubtype="16"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circle(in)">
                                      <p:cBhvr>
                                        <p:cTn id="29" dur="750"/>
                                        <p:tgtEl>
                                          <p:spTgt spid="9"/>
                                        </p:tgtEl>
                                      </p:cBhvr>
                                    </p:animEffect>
                                  </p:childTnLst>
                                </p:cTn>
                              </p:par>
                              <p:par>
                                <p:cTn id="30" presetID="6" presetClass="entr" presetSubtype="16" fill="hold" nodeType="with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circle(in)">
                                      <p:cBhvr>
                                        <p:cTn id="32" dur="750"/>
                                        <p:tgtEl>
                                          <p:spTgt spid="10"/>
                                        </p:tgtEl>
                                      </p:cBhvr>
                                    </p:animEffect>
                                  </p:childTnLst>
                                </p:cTn>
                              </p:par>
                              <p:par>
                                <p:cTn id="33" presetID="6" presetClass="entr" presetSubtype="16" fill="hold" nodeType="with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circle(in)">
                                      <p:cBhvr>
                                        <p:cTn id="35" dur="750"/>
                                        <p:tgtEl>
                                          <p:spTgt spid="11"/>
                                        </p:tgtEl>
                                      </p:cBhvr>
                                    </p:animEffect>
                                  </p:childTnLst>
                                </p:cTn>
                              </p:par>
                              <p:par>
                                <p:cTn id="36" presetID="6" presetClass="entr" presetSubtype="16" fill="hold" nodeType="with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circle(in)">
                                      <p:cBhvr>
                                        <p:cTn id="38" dur="750"/>
                                        <p:tgtEl>
                                          <p:spTgt spid="12"/>
                                        </p:tgtEl>
                                      </p:cBhvr>
                                    </p:animEffect>
                                  </p:childTnLst>
                                </p:cTn>
                              </p:par>
                              <p:par>
                                <p:cTn id="39" presetID="6" presetClass="entr" presetSubtype="16" fill="hold" nodeType="with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circle(in)">
                                      <p:cBhvr>
                                        <p:cTn id="41" dur="750"/>
                                        <p:tgtEl>
                                          <p:spTgt spid="13"/>
                                        </p:tgtEl>
                                      </p:cBhvr>
                                    </p:animEffect>
                                  </p:childTnLst>
                                </p:cTn>
                              </p:par>
                              <p:par>
                                <p:cTn id="42" presetID="6" presetClass="entr" presetSubtype="16" fill="hold" grpId="0" nodeType="withEffect">
                                  <p:stCondLst>
                                    <p:cond delay="0"/>
                                  </p:stCondLst>
                                  <p:childTnLst>
                                    <p:set>
                                      <p:cBhvr>
                                        <p:cTn id="43" dur="1" fill="hold">
                                          <p:stCondLst>
                                            <p:cond delay="0"/>
                                          </p:stCondLst>
                                        </p:cTn>
                                        <p:tgtEl>
                                          <p:spTgt spid="14"/>
                                        </p:tgtEl>
                                        <p:attrNameLst>
                                          <p:attrName>style.visibility</p:attrName>
                                        </p:attrNameLst>
                                      </p:cBhvr>
                                      <p:to>
                                        <p:strVal val="visible"/>
                                      </p:to>
                                    </p:set>
                                    <p:animEffect transition="in" filter="circle(in)">
                                      <p:cBhvr>
                                        <p:cTn id="44" dur="750"/>
                                        <p:tgtEl>
                                          <p:spTgt spid="14"/>
                                        </p:tgtEl>
                                      </p:cBhvr>
                                    </p:animEffect>
                                  </p:childTnLst>
                                </p:cTn>
                              </p:par>
                              <p:par>
                                <p:cTn id="45" presetID="6" presetClass="entr" presetSubtype="16" fill="hold" grpId="0" nodeType="with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circle(in)">
                                      <p:cBhvr>
                                        <p:cTn id="47" dur="750"/>
                                        <p:tgtEl>
                                          <p:spTgt spid="15"/>
                                        </p:tgtEl>
                                      </p:cBhvr>
                                    </p:animEffect>
                                  </p:childTnLst>
                                </p:cTn>
                              </p:par>
                              <p:par>
                                <p:cTn id="48" presetID="6" presetClass="entr" presetSubtype="16" fill="hold" nodeType="withEffect">
                                  <p:stCondLst>
                                    <p:cond delay="0"/>
                                  </p:stCondLst>
                                  <p:childTnLst>
                                    <p:set>
                                      <p:cBhvr>
                                        <p:cTn id="49" dur="1" fill="hold">
                                          <p:stCondLst>
                                            <p:cond delay="0"/>
                                          </p:stCondLst>
                                        </p:cTn>
                                        <p:tgtEl>
                                          <p:spTgt spid="16"/>
                                        </p:tgtEl>
                                        <p:attrNameLst>
                                          <p:attrName>style.visibility</p:attrName>
                                        </p:attrNameLst>
                                      </p:cBhvr>
                                      <p:to>
                                        <p:strVal val="visible"/>
                                      </p:to>
                                    </p:set>
                                    <p:animEffect transition="in" filter="circle(in)">
                                      <p:cBhvr>
                                        <p:cTn id="50" dur="750"/>
                                        <p:tgtEl>
                                          <p:spTgt spid="16"/>
                                        </p:tgtEl>
                                      </p:cBhvr>
                                    </p:animEffect>
                                  </p:childTnLst>
                                </p:cTn>
                              </p:par>
                              <p:par>
                                <p:cTn id="51" presetID="6" presetClass="entr" presetSubtype="16" fill="hold" nodeType="withEffect">
                                  <p:stCondLst>
                                    <p:cond delay="0"/>
                                  </p:stCondLst>
                                  <p:childTnLst>
                                    <p:set>
                                      <p:cBhvr>
                                        <p:cTn id="52" dur="1" fill="hold">
                                          <p:stCondLst>
                                            <p:cond delay="0"/>
                                          </p:stCondLst>
                                        </p:cTn>
                                        <p:tgtEl>
                                          <p:spTgt spid="17"/>
                                        </p:tgtEl>
                                        <p:attrNameLst>
                                          <p:attrName>style.visibility</p:attrName>
                                        </p:attrNameLst>
                                      </p:cBhvr>
                                      <p:to>
                                        <p:strVal val="visible"/>
                                      </p:to>
                                    </p:set>
                                    <p:animEffect transition="in" filter="circle(in)">
                                      <p:cBhvr>
                                        <p:cTn id="53" dur="750"/>
                                        <p:tgtEl>
                                          <p:spTgt spid="17"/>
                                        </p:tgtEl>
                                      </p:cBhvr>
                                    </p:animEffect>
                                  </p:childTnLst>
                                </p:cTn>
                              </p:par>
                              <p:par>
                                <p:cTn id="54" presetID="6" presetClass="entr" presetSubtype="16" fill="hold" nodeType="withEffect">
                                  <p:stCondLst>
                                    <p:cond delay="0"/>
                                  </p:stCondLst>
                                  <p:childTnLst>
                                    <p:set>
                                      <p:cBhvr>
                                        <p:cTn id="55" dur="1" fill="hold">
                                          <p:stCondLst>
                                            <p:cond delay="0"/>
                                          </p:stCondLst>
                                        </p:cTn>
                                        <p:tgtEl>
                                          <p:spTgt spid="18"/>
                                        </p:tgtEl>
                                        <p:attrNameLst>
                                          <p:attrName>style.visibility</p:attrName>
                                        </p:attrNameLst>
                                      </p:cBhvr>
                                      <p:to>
                                        <p:strVal val="visible"/>
                                      </p:to>
                                    </p:set>
                                    <p:animEffect transition="in" filter="circle(in)">
                                      <p:cBhvr>
                                        <p:cTn id="56" dur="750"/>
                                        <p:tgtEl>
                                          <p:spTgt spid="18"/>
                                        </p:tgtEl>
                                      </p:cBhvr>
                                    </p:animEffect>
                                  </p:childTnLst>
                                </p:cTn>
                              </p:par>
                              <p:par>
                                <p:cTn id="57" presetID="6" presetClass="entr" presetSubtype="16" fill="hold" nodeType="withEffect">
                                  <p:stCondLst>
                                    <p:cond delay="0"/>
                                  </p:stCondLst>
                                  <p:childTnLst>
                                    <p:set>
                                      <p:cBhvr>
                                        <p:cTn id="58" dur="1" fill="hold">
                                          <p:stCondLst>
                                            <p:cond delay="0"/>
                                          </p:stCondLst>
                                        </p:cTn>
                                        <p:tgtEl>
                                          <p:spTgt spid="19"/>
                                        </p:tgtEl>
                                        <p:attrNameLst>
                                          <p:attrName>style.visibility</p:attrName>
                                        </p:attrNameLst>
                                      </p:cBhvr>
                                      <p:to>
                                        <p:strVal val="visible"/>
                                      </p:to>
                                    </p:set>
                                    <p:animEffect transition="in" filter="circle(in)">
                                      <p:cBhvr>
                                        <p:cTn id="59" dur="750"/>
                                        <p:tgtEl>
                                          <p:spTgt spid="19"/>
                                        </p:tgtEl>
                                      </p:cBhvr>
                                    </p:animEffect>
                                  </p:childTnLst>
                                </p:cTn>
                              </p:par>
                              <p:par>
                                <p:cTn id="60" presetID="6" presetClass="entr" presetSubtype="16" fill="hold" grpId="0" nodeType="withEffect">
                                  <p:stCondLst>
                                    <p:cond delay="0"/>
                                  </p:stCondLst>
                                  <p:childTnLst>
                                    <p:set>
                                      <p:cBhvr>
                                        <p:cTn id="61" dur="1" fill="hold">
                                          <p:stCondLst>
                                            <p:cond delay="0"/>
                                          </p:stCondLst>
                                        </p:cTn>
                                        <p:tgtEl>
                                          <p:spTgt spid="20"/>
                                        </p:tgtEl>
                                        <p:attrNameLst>
                                          <p:attrName>style.visibility</p:attrName>
                                        </p:attrNameLst>
                                      </p:cBhvr>
                                      <p:to>
                                        <p:strVal val="visible"/>
                                      </p:to>
                                    </p:set>
                                    <p:animEffect transition="in" filter="circle(in)">
                                      <p:cBhvr>
                                        <p:cTn id="62" dur="750"/>
                                        <p:tgtEl>
                                          <p:spTgt spid="20"/>
                                        </p:tgtEl>
                                      </p:cBhvr>
                                    </p:animEffect>
                                  </p:childTnLst>
                                </p:cTn>
                              </p:par>
                              <p:par>
                                <p:cTn id="63" presetID="6" presetClass="entr" presetSubtype="16" fill="hold" grpId="0" nodeType="withEffect">
                                  <p:stCondLst>
                                    <p:cond delay="0"/>
                                  </p:stCondLst>
                                  <p:childTnLst>
                                    <p:set>
                                      <p:cBhvr>
                                        <p:cTn id="64" dur="1" fill="hold">
                                          <p:stCondLst>
                                            <p:cond delay="0"/>
                                          </p:stCondLst>
                                        </p:cTn>
                                        <p:tgtEl>
                                          <p:spTgt spid="21"/>
                                        </p:tgtEl>
                                        <p:attrNameLst>
                                          <p:attrName>style.visibility</p:attrName>
                                        </p:attrNameLst>
                                      </p:cBhvr>
                                      <p:to>
                                        <p:strVal val="visible"/>
                                      </p:to>
                                    </p:set>
                                    <p:animEffect transition="in" filter="circle(in)">
                                      <p:cBhvr>
                                        <p:cTn id="65" dur="750"/>
                                        <p:tgtEl>
                                          <p:spTgt spid="21"/>
                                        </p:tgtEl>
                                      </p:cBhvr>
                                    </p:animEffect>
                                  </p:childTnLst>
                                </p:cTn>
                              </p:par>
                              <p:par>
                                <p:cTn id="66" presetID="6" presetClass="entr" presetSubtype="16" fill="hold" nodeType="withEffect">
                                  <p:stCondLst>
                                    <p:cond delay="0"/>
                                  </p:stCondLst>
                                  <p:childTnLst>
                                    <p:set>
                                      <p:cBhvr>
                                        <p:cTn id="67" dur="1" fill="hold">
                                          <p:stCondLst>
                                            <p:cond delay="0"/>
                                          </p:stCondLst>
                                        </p:cTn>
                                        <p:tgtEl>
                                          <p:spTgt spid="22"/>
                                        </p:tgtEl>
                                        <p:attrNameLst>
                                          <p:attrName>style.visibility</p:attrName>
                                        </p:attrNameLst>
                                      </p:cBhvr>
                                      <p:to>
                                        <p:strVal val="visible"/>
                                      </p:to>
                                    </p:set>
                                    <p:animEffect transition="in" filter="circle(in)">
                                      <p:cBhvr>
                                        <p:cTn id="68" dur="750"/>
                                        <p:tgtEl>
                                          <p:spTgt spid="22"/>
                                        </p:tgtEl>
                                      </p:cBhvr>
                                    </p:animEffect>
                                  </p:childTnLst>
                                </p:cTn>
                              </p:par>
                              <p:par>
                                <p:cTn id="69" presetID="6" presetClass="entr" presetSubtype="16" fill="hold" nodeType="withEffect">
                                  <p:stCondLst>
                                    <p:cond delay="0"/>
                                  </p:stCondLst>
                                  <p:childTnLst>
                                    <p:set>
                                      <p:cBhvr>
                                        <p:cTn id="70" dur="1" fill="hold">
                                          <p:stCondLst>
                                            <p:cond delay="0"/>
                                          </p:stCondLst>
                                        </p:cTn>
                                        <p:tgtEl>
                                          <p:spTgt spid="23"/>
                                        </p:tgtEl>
                                        <p:attrNameLst>
                                          <p:attrName>style.visibility</p:attrName>
                                        </p:attrNameLst>
                                      </p:cBhvr>
                                      <p:to>
                                        <p:strVal val="visible"/>
                                      </p:to>
                                    </p:set>
                                    <p:animEffect transition="in" filter="circle(in)">
                                      <p:cBhvr>
                                        <p:cTn id="71" dur="750"/>
                                        <p:tgtEl>
                                          <p:spTgt spid="23"/>
                                        </p:tgtEl>
                                      </p:cBhvr>
                                    </p:animEffect>
                                  </p:childTnLst>
                                </p:cTn>
                              </p:par>
                              <p:par>
                                <p:cTn id="72" presetID="6" presetClass="entr" presetSubtype="16" fill="hold" nodeType="withEffect">
                                  <p:stCondLst>
                                    <p:cond delay="0"/>
                                  </p:stCondLst>
                                  <p:childTnLst>
                                    <p:set>
                                      <p:cBhvr>
                                        <p:cTn id="73" dur="1" fill="hold">
                                          <p:stCondLst>
                                            <p:cond delay="0"/>
                                          </p:stCondLst>
                                        </p:cTn>
                                        <p:tgtEl>
                                          <p:spTgt spid="24"/>
                                        </p:tgtEl>
                                        <p:attrNameLst>
                                          <p:attrName>style.visibility</p:attrName>
                                        </p:attrNameLst>
                                      </p:cBhvr>
                                      <p:to>
                                        <p:strVal val="visible"/>
                                      </p:to>
                                    </p:set>
                                    <p:animEffect transition="in" filter="circle(in)">
                                      <p:cBhvr>
                                        <p:cTn id="74" dur="750"/>
                                        <p:tgtEl>
                                          <p:spTgt spid="24"/>
                                        </p:tgtEl>
                                      </p:cBhvr>
                                    </p:animEffect>
                                  </p:childTnLst>
                                </p:cTn>
                              </p:par>
                              <p:par>
                                <p:cTn id="75" presetID="6" presetClass="entr" presetSubtype="16" fill="hold" nodeType="withEffect">
                                  <p:stCondLst>
                                    <p:cond delay="0"/>
                                  </p:stCondLst>
                                  <p:childTnLst>
                                    <p:set>
                                      <p:cBhvr>
                                        <p:cTn id="76" dur="1" fill="hold">
                                          <p:stCondLst>
                                            <p:cond delay="0"/>
                                          </p:stCondLst>
                                        </p:cTn>
                                        <p:tgtEl>
                                          <p:spTgt spid="25"/>
                                        </p:tgtEl>
                                        <p:attrNameLst>
                                          <p:attrName>style.visibility</p:attrName>
                                        </p:attrNameLst>
                                      </p:cBhvr>
                                      <p:to>
                                        <p:strVal val="visible"/>
                                      </p:to>
                                    </p:set>
                                    <p:animEffect transition="in" filter="circle(in)">
                                      <p:cBhvr>
                                        <p:cTn id="77" dur="750"/>
                                        <p:tgtEl>
                                          <p:spTgt spid="25"/>
                                        </p:tgtEl>
                                      </p:cBhvr>
                                    </p:animEffect>
                                  </p:childTnLst>
                                </p:cTn>
                              </p:par>
                              <p:par>
                                <p:cTn id="78" presetID="6" presetClass="entr" presetSubtype="16" fill="hold" grpId="0" nodeType="withEffect">
                                  <p:stCondLst>
                                    <p:cond delay="0"/>
                                  </p:stCondLst>
                                  <p:childTnLst>
                                    <p:set>
                                      <p:cBhvr>
                                        <p:cTn id="79" dur="1" fill="hold">
                                          <p:stCondLst>
                                            <p:cond delay="0"/>
                                          </p:stCondLst>
                                        </p:cTn>
                                        <p:tgtEl>
                                          <p:spTgt spid="26"/>
                                        </p:tgtEl>
                                        <p:attrNameLst>
                                          <p:attrName>style.visibility</p:attrName>
                                        </p:attrNameLst>
                                      </p:cBhvr>
                                      <p:to>
                                        <p:strVal val="visible"/>
                                      </p:to>
                                    </p:set>
                                    <p:animEffect transition="in" filter="circle(in)">
                                      <p:cBhvr>
                                        <p:cTn id="80" dur="750"/>
                                        <p:tgtEl>
                                          <p:spTgt spid="26"/>
                                        </p:tgtEl>
                                      </p:cBhvr>
                                    </p:animEffect>
                                  </p:childTnLst>
                                </p:cTn>
                              </p:par>
                              <p:par>
                                <p:cTn id="81" presetID="6" presetClass="entr" presetSubtype="16" fill="hold" grpId="0" nodeType="withEffect">
                                  <p:stCondLst>
                                    <p:cond delay="0"/>
                                  </p:stCondLst>
                                  <p:childTnLst>
                                    <p:set>
                                      <p:cBhvr>
                                        <p:cTn id="82" dur="1" fill="hold">
                                          <p:stCondLst>
                                            <p:cond delay="0"/>
                                          </p:stCondLst>
                                        </p:cTn>
                                        <p:tgtEl>
                                          <p:spTgt spid="27"/>
                                        </p:tgtEl>
                                        <p:attrNameLst>
                                          <p:attrName>style.visibility</p:attrName>
                                        </p:attrNameLst>
                                      </p:cBhvr>
                                      <p:to>
                                        <p:strVal val="visible"/>
                                      </p:to>
                                    </p:set>
                                    <p:animEffect transition="in" filter="circle(in)">
                                      <p:cBhvr>
                                        <p:cTn id="83" dur="750"/>
                                        <p:tgtEl>
                                          <p:spTgt spid="27"/>
                                        </p:tgtEl>
                                      </p:cBhvr>
                                    </p:animEffect>
                                  </p:childTnLst>
                                </p:cTn>
                              </p:par>
                              <p:par>
                                <p:cTn id="84" presetID="6" presetClass="entr" presetSubtype="16" fill="hold" nodeType="withEffect">
                                  <p:stCondLst>
                                    <p:cond delay="0"/>
                                  </p:stCondLst>
                                  <p:childTnLst>
                                    <p:set>
                                      <p:cBhvr>
                                        <p:cTn id="85" dur="1" fill="hold">
                                          <p:stCondLst>
                                            <p:cond delay="0"/>
                                          </p:stCondLst>
                                        </p:cTn>
                                        <p:tgtEl>
                                          <p:spTgt spid="28"/>
                                        </p:tgtEl>
                                        <p:attrNameLst>
                                          <p:attrName>style.visibility</p:attrName>
                                        </p:attrNameLst>
                                      </p:cBhvr>
                                      <p:to>
                                        <p:strVal val="visible"/>
                                      </p:to>
                                    </p:set>
                                    <p:animEffect transition="in" filter="circle(in)">
                                      <p:cBhvr>
                                        <p:cTn id="86" dur="750"/>
                                        <p:tgtEl>
                                          <p:spTgt spid="28"/>
                                        </p:tgtEl>
                                      </p:cBhvr>
                                    </p:animEffect>
                                  </p:childTnLst>
                                </p:cTn>
                              </p:par>
                              <p:par>
                                <p:cTn id="87" presetID="6" presetClass="entr" presetSubtype="16" fill="hold" nodeType="withEffect">
                                  <p:stCondLst>
                                    <p:cond delay="0"/>
                                  </p:stCondLst>
                                  <p:childTnLst>
                                    <p:set>
                                      <p:cBhvr>
                                        <p:cTn id="88" dur="1" fill="hold">
                                          <p:stCondLst>
                                            <p:cond delay="0"/>
                                          </p:stCondLst>
                                        </p:cTn>
                                        <p:tgtEl>
                                          <p:spTgt spid="29"/>
                                        </p:tgtEl>
                                        <p:attrNameLst>
                                          <p:attrName>style.visibility</p:attrName>
                                        </p:attrNameLst>
                                      </p:cBhvr>
                                      <p:to>
                                        <p:strVal val="visible"/>
                                      </p:to>
                                    </p:set>
                                    <p:animEffect transition="in" filter="circle(in)">
                                      <p:cBhvr>
                                        <p:cTn id="89" dur="750"/>
                                        <p:tgtEl>
                                          <p:spTgt spid="29"/>
                                        </p:tgtEl>
                                      </p:cBhvr>
                                    </p:animEffect>
                                  </p:childTnLst>
                                </p:cTn>
                              </p:par>
                              <p:par>
                                <p:cTn id="90" presetID="6" presetClass="entr" presetSubtype="16" fill="hold" nodeType="withEffect">
                                  <p:stCondLst>
                                    <p:cond delay="0"/>
                                  </p:stCondLst>
                                  <p:childTnLst>
                                    <p:set>
                                      <p:cBhvr>
                                        <p:cTn id="91" dur="1" fill="hold">
                                          <p:stCondLst>
                                            <p:cond delay="0"/>
                                          </p:stCondLst>
                                        </p:cTn>
                                        <p:tgtEl>
                                          <p:spTgt spid="30"/>
                                        </p:tgtEl>
                                        <p:attrNameLst>
                                          <p:attrName>style.visibility</p:attrName>
                                        </p:attrNameLst>
                                      </p:cBhvr>
                                      <p:to>
                                        <p:strVal val="visible"/>
                                      </p:to>
                                    </p:set>
                                    <p:animEffect transition="in" filter="circle(in)">
                                      <p:cBhvr>
                                        <p:cTn id="92" dur="750"/>
                                        <p:tgtEl>
                                          <p:spTgt spid="30"/>
                                        </p:tgtEl>
                                      </p:cBhvr>
                                    </p:animEffect>
                                  </p:childTnLst>
                                </p:cTn>
                              </p:par>
                              <p:par>
                                <p:cTn id="93" presetID="6" presetClass="entr" presetSubtype="16" fill="hold" nodeType="withEffect">
                                  <p:stCondLst>
                                    <p:cond delay="0"/>
                                  </p:stCondLst>
                                  <p:childTnLst>
                                    <p:set>
                                      <p:cBhvr>
                                        <p:cTn id="94" dur="1" fill="hold">
                                          <p:stCondLst>
                                            <p:cond delay="0"/>
                                          </p:stCondLst>
                                        </p:cTn>
                                        <p:tgtEl>
                                          <p:spTgt spid="31"/>
                                        </p:tgtEl>
                                        <p:attrNameLst>
                                          <p:attrName>style.visibility</p:attrName>
                                        </p:attrNameLst>
                                      </p:cBhvr>
                                      <p:to>
                                        <p:strVal val="visible"/>
                                      </p:to>
                                    </p:set>
                                    <p:animEffect transition="in" filter="circle(in)">
                                      <p:cBhvr>
                                        <p:cTn id="95" dur="750"/>
                                        <p:tgtEl>
                                          <p:spTgt spid="31"/>
                                        </p:tgtEl>
                                      </p:cBhvr>
                                    </p:animEffect>
                                  </p:childTnLst>
                                </p:cTn>
                              </p:par>
                              <p:par>
                                <p:cTn id="96" presetID="6" presetClass="entr" presetSubtype="16" fill="hold" grpId="0" nodeType="withEffect">
                                  <p:stCondLst>
                                    <p:cond delay="0"/>
                                  </p:stCondLst>
                                  <p:childTnLst>
                                    <p:set>
                                      <p:cBhvr>
                                        <p:cTn id="97" dur="1" fill="hold">
                                          <p:stCondLst>
                                            <p:cond delay="0"/>
                                          </p:stCondLst>
                                        </p:cTn>
                                        <p:tgtEl>
                                          <p:spTgt spid="32"/>
                                        </p:tgtEl>
                                        <p:attrNameLst>
                                          <p:attrName>style.visibility</p:attrName>
                                        </p:attrNameLst>
                                      </p:cBhvr>
                                      <p:to>
                                        <p:strVal val="visible"/>
                                      </p:to>
                                    </p:set>
                                    <p:animEffect transition="in" filter="circle(in)">
                                      <p:cBhvr>
                                        <p:cTn id="98" dur="750"/>
                                        <p:tgtEl>
                                          <p:spTgt spid="32"/>
                                        </p:tgtEl>
                                      </p:cBhvr>
                                    </p:animEffect>
                                  </p:childTnLst>
                                </p:cTn>
                              </p:par>
                              <p:par>
                                <p:cTn id="99" presetID="6" presetClass="entr" presetSubtype="16" fill="hold" grpId="0" nodeType="withEffect">
                                  <p:stCondLst>
                                    <p:cond delay="0"/>
                                  </p:stCondLst>
                                  <p:childTnLst>
                                    <p:set>
                                      <p:cBhvr>
                                        <p:cTn id="100" dur="1" fill="hold">
                                          <p:stCondLst>
                                            <p:cond delay="0"/>
                                          </p:stCondLst>
                                        </p:cTn>
                                        <p:tgtEl>
                                          <p:spTgt spid="33"/>
                                        </p:tgtEl>
                                        <p:attrNameLst>
                                          <p:attrName>style.visibility</p:attrName>
                                        </p:attrNameLst>
                                      </p:cBhvr>
                                      <p:to>
                                        <p:strVal val="visible"/>
                                      </p:to>
                                    </p:set>
                                    <p:animEffect transition="in" filter="circle(in)">
                                      <p:cBhvr>
                                        <p:cTn id="101" dur="750"/>
                                        <p:tgtEl>
                                          <p:spTgt spid="33"/>
                                        </p:tgtEl>
                                      </p:cBhvr>
                                    </p:animEffect>
                                  </p:childTnLst>
                                </p:cTn>
                              </p:par>
                              <p:par>
                                <p:cTn id="102" presetID="6" presetClass="entr" presetSubtype="16" fill="hold" nodeType="withEffect">
                                  <p:stCondLst>
                                    <p:cond delay="0"/>
                                  </p:stCondLst>
                                  <p:childTnLst>
                                    <p:set>
                                      <p:cBhvr>
                                        <p:cTn id="103" dur="1" fill="hold">
                                          <p:stCondLst>
                                            <p:cond delay="0"/>
                                          </p:stCondLst>
                                        </p:cTn>
                                        <p:tgtEl>
                                          <p:spTgt spid="34"/>
                                        </p:tgtEl>
                                        <p:attrNameLst>
                                          <p:attrName>style.visibility</p:attrName>
                                        </p:attrNameLst>
                                      </p:cBhvr>
                                      <p:to>
                                        <p:strVal val="visible"/>
                                      </p:to>
                                    </p:set>
                                    <p:animEffect transition="in" filter="circle(in)">
                                      <p:cBhvr>
                                        <p:cTn id="104" dur="750"/>
                                        <p:tgtEl>
                                          <p:spTgt spid="34"/>
                                        </p:tgtEl>
                                      </p:cBhvr>
                                    </p:animEffect>
                                  </p:childTnLst>
                                </p:cTn>
                              </p:par>
                              <p:par>
                                <p:cTn id="105" presetID="6" presetClass="entr" presetSubtype="16" fill="hold" nodeType="withEffect">
                                  <p:stCondLst>
                                    <p:cond delay="0"/>
                                  </p:stCondLst>
                                  <p:childTnLst>
                                    <p:set>
                                      <p:cBhvr>
                                        <p:cTn id="106" dur="1" fill="hold">
                                          <p:stCondLst>
                                            <p:cond delay="0"/>
                                          </p:stCondLst>
                                        </p:cTn>
                                        <p:tgtEl>
                                          <p:spTgt spid="35"/>
                                        </p:tgtEl>
                                        <p:attrNameLst>
                                          <p:attrName>style.visibility</p:attrName>
                                        </p:attrNameLst>
                                      </p:cBhvr>
                                      <p:to>
                                        <p:strVal val="visible"/>
                                      </p:to>
                                    </p:set>
                                    <p:animEffect transition="in" filter="circle(in)">
                                      <p:cBhvr>
                                        <p:cTn id="107" dur="750"/>
                                        <p:tgtEl>
                                          <p:spTgt spid="35"/>
                                        </p:tgtEl>
                                      </p:cBhvr>
                                    </p:animEffect>
                                  </p:childTnLst>
                                </p:cTn>
                              </p:par>
                              <p:par>
                                <p:cTn id="108" presetID="6" presetClass="entr" presetSubtype="16" fill="hold" nodeType="withEffect">
                                  <p:stCondLst>
                                    <p:cond delay="0"/>
                                  </p:stCondLst>
                                  <p:childTnLst>
                                    <p:set>
                                      <p:cBhvr>
                                        <p:cTn id="109" dur="1" fill="hold">
                                          <p:stCondLst>
                                            <p:cond delay="0"/>
                                          </p:stCondLst>
                                        </p:cTn>
                                        <p:tgtEl>
                                          <p:spTgt spid="36"/>
                                        </p:tgtEl>
                                        <p:attrNameLst>
                                          <p:attrName>style.visibility</p:attrName>
                                        </p:attrNameLst>
                                      </p:cBhvr>
                                      <p:to>
                                        <p:strVal val="visible"/>
                                      </p:to>
                                    </p:set>
                                    <p:animEffect transition="in" filter="circle(in)">
                                      <p:cBhvr>
                                        <p:cTn id="110" dur="750"/>
                                        <p:tgtEl>
                                          <p:spTgt spid="36"/>
                                        </p:tgtEl>
                                      </p:cBhvr>
                                    </p:animEffect>
                                  </p:childTnLst>
                                </p:cTn>
                              </p:par>
                              <p:par>
                                <p:cTn id="111" presetID="6" presetClass="entr" presetSubtype="16" fill="hold" nodeType="withEffect">
                                  <p:stCondLst>
                                    <p:cond delay="0"/>
                                  </p:stCondLst>
                                  <p:childTnLst>
                                    <p:set>
                                      <p:cBhvr>
                                        <p:cTn id="112" dur="1" fill="hold">
                                          <p:stCondLst>
                                            <p:cond delay="0"/>
                                          </p:stCondLst>
                                        </p:cTn>
                                        <p:tgtEl>
                                          <p:spTgt spid="37"/>
                                        </p:tgtEl>
                                        <p:attrNameLst>
                                          <p:attrName>style.visibility</p:attrName>
                                        </p:attrNameLst>
                                      </p:cBhvr>
                                      <p:to>
                                        <p:strVal val="visible"/>
                                      </p:to>
                                    </p:set>
                                    <p:animEffect transition="in" filter="circle(in)">
                                      <p:cBhvr>
                                        <p:cTn id="113" dur="750"/>
                                        <p:tgtEl>
                                          <p:spTgt spid="37"/>
                                        </p:tgtEl>
                                      </p:cBhvr>
                                    </p:animEffect>
                                  </p:childTnLst>
                                </p:cTn>
                              </p:par>
                              <p:par>
                                <p:cTn id="114" presetID="6" presetClass="entr" presetSubtype="16" fill="hold" grpId="0" nodeType="withEffect">
                                  <p:stCondLst>
                                    <p:cond delay="0"/>
                                  </p:stCondLst>
                                  <p:childTnLst>
                                    <p:set>
                                      <p:cBhvr>
                                        <p:cTn id="115" dur="1" fill="hold">
                                          <p:stCondLst>
                                            <p:cond delay="0"/>
                                          </p:stCondLst>
                                        </p:cTn>
                                        <p:tgtEl>
                                          <p:spTgt spid="38"/>
                                        </p:tgtEl>
                                        <p:attrNameLst>
                                          <p:attrName>style.visibility</p:attrName>
                                        </p:attrNameLst>
                                      </p:cBhvr>
                                      <p:to>
                                        <p:strVal val="visible"/>
                                      </p:to>
                                    </p:set>
                                    <p:animEffect transition="in" filter="circle(in)">
                                      <p:cBhvr>
                                        <p:cTn id="116" dur="750"/>
                                        <p:tgtEl>
                                          <p:spTgt spid="38"/>
                                        </p:tgtEl>
                                      </p:cBhvr>
                                    </p:animEffect>
                                  </p:childTnLst>
                                </p:cTn>
                              </p:par>
                              <p:par>
                                <p:cTn id="117" presetID="6" presetClass="entr" presetSubtype="16" fill="hold" grpId="0" nodeType="withEffect">
                                  <p:stCondLst>
                                    <p:cond delay="0"/>
                                  </p:stCondLst>
                                  <p:childTnLst>
                                    <p:set>
                                      <p:cBhvr>
                                        <p:cTn id="118" dur="1" fill="hold">
                                          <p:stCondLst>
                                            <p:cond delay="0"/>
                                          </p:stCondLst>
                                        </p:cTn>
                                        <p:tgtEl>
                                          <p:spTgt spid="39"/>
                                        </p:tgtEl>
                                        <p:attrNameLst>
                                          <p:attrName>style.visibility</p:attrName>
                                        </p:attrNameLst>
                                      </p:cBhvr>
                                      <p:to>
                                        <p:strVal val="visible"/>
                                      </p:to>
                                    </p:set>
                                    <p:animEffect transition="in" filter="circle(in)">
                                      <p:cBhvr>
                                        <p:cTn id="119" dur="75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8" grpId="0" animBg="1"/>
      <p:bldP spid="9" grpId="0" animBg="1"/>
      <p:bldP spid="14" grpId="0" animBg="1"/>
      <p:bldP spid="15" grpId="0" animBg="1"/>
      <p:bldP spid="20" grpId="0" animBg="1"/>
      <p:bldP spid="21" grpId="0" animBg="1"/>
      <p:bldP spid="26" grpId="0" animBg="1"/>
      <p:bldP spid="27" grpId="0" animBg="1"/>
      <p:bldP spid="32" grpId="0" animBg="1"/>
      <p:bldP spid="33" grpId="0" animBg="1"/>
      <p:bldP spid="38" grpId="0" animBg="1"/>
      <p:bldP spid="39"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534233" y="419695"/>
            <a:ext cx="8870513" cy="476964"/>
          </a:xfrm>
          <a:prstGeom prst="rect">
            <a:avLst/>
          </a:prstGeom>
          <a:noFill/>
          <a:ln/>
        </p:spPr>
        <p:txBody>
          <a:bodyPr wrap="none" lIns="0" tIns="0" rIns="0" bIns="0" rtlCol="0" anchor="t"/>
          <a:lstStyle/>
          <a:p>
            <a:pPr marL="0" indent="0" algn="l">
              <a:lnSpc>
                <a:spcPts val="3750"/>
              </a:lnSpc>
              <a:buNone/>
            </a:pPr>
            <a:r>
              <a:rPr lang="en-US" sz="3000" b="1" dirty="0">
                <a:solidFill>
                  <a:srgbClr val="151617"/>
                </a:solidFill>
                <a:latin typeface="Montserrat Black" pitchFamily="34" charset="0"/>
                <a:ea typeface="Montserrat Black" pitchFamily="34" charset="-122"/>
                <a:cs typeface="Montserrat Black" pitchFamily="34" charset="-120"/>
              </a:rPr>
              <a:t>Integrated Solutions for a Smarter Campus</a:t>
            </a:r>
            <a:endParaRPr lang="en-US" sz="3000" dirty="0"/>
          </a:p>
        </p:txBody>
      </p:sp>
      <p:sp>
        <p:nvSpPr>
          <p:cNvPr id="3" name="Text 1"/>
          <p:cNvSpPr/>
          <p:nvPr/>
        </p:nvSpPr>
        <p:spPr>
          <a:xfrm>
            <a:off x="534233" y="1201936"/>
            <a:ext cx="13561933" cy="244197"/>
          </a:xfrm>
          <a:prstGeom prst="rect">
            <a:avLst/>
          </a:prstGeom>
          <a:noFill/>
          <a:ln/>
        </p:spPr>
        <p:txBody>
          <a:bodyPr wrap="none" lIns="0" tIns="0" rIns="0" bIns="0" rtlCol="0" anchor="t"/>
          <a:lstStyle/>
          <a:p>
            <a:pPr marL="0" indent="0" algn="l">
              <a:lnSpc>
                <a:spcPts val="1900"/>
              </a:lnSpc>
              <a:buNone/>
            </a:pPr>
            <a:r>
              <a:rPr lang="en-US" sz="1200" dirty="0">
                <a:solidFill>
                  <a:srgbClr val="151617"/>
                </a:solidFill>
                <a:latin typeface="Inconsolata" pitchFamily="34" charset="0"/>
                <a:ea typeface="Inconsolata" pitchFamily="34" charset="-122"/>
                <a:cs typeface="Inconsolata" pitchFamily="34" charset="-120"/>
              </a:rPr>
              <a:t>The Smart Campus Bot provides a holistic suite of modules, each meticulously designed to solve specific student and faculty challenges with efficiency and intelligence.</a:t>
            </a:r>
            <a:endParaRPr lang="en-US" sz="1200" dirty="0"/>
          </a:p>
        </p:txBody>
      </p:sp>
      <p:pic>
        <p:nvPicPr>
          <p:cNvPr id="4" name="Image 0" descr="preencoded.png"/>
          <p:cNvPicPr>
            <a:picLocks noChangeAspect="1"/>
          </p:cNvPicPr>
          <p:nvPr/>
        </p:nvPicPr>
        <p:blipFill>
          <a:blip r:embed="rId3"/>
          <a:stretch>
            <a:fillRect/>
          </a:stretch>
        </p:blipFill>
        <p:spPr>
          <a:xfrm>
            <a:off x="635864" y="1446133"/>
            <a:ext cx="13561933" cy="7400687"/>
          </a:xfrm>
          <a:prstGeom prst="rect">
            <a:avLst/>
          </a:prstGeom>
        </p:spPr>
      </p:pic>
      <p:sp>
        <p:nvSpPr>
          <p:cNvPr id="5" name="Text 2"/>
          <p:cNvSpPr/>
          <p:nvPr/>
        </p:nvSpPr>
        <p:spPr>
          <a:xfrm>
            <a:off x="5907486" y="4586365"/>
            <a:ext cx="2806455" cy="734247"/>
          </a:xfrm>
          <a:prstGeom prst="rect">
            <a:avLst/>
          </a:prstGeom>
          <a:noFill/>
          <a:ln/>
        </p:spPr>
        <p:txBody>
          <a:bodyPr wrap="square" lIns="0" tIns="0" rIns="0" bIns="0" rtlCol="0" anchor="t"/>
          <a:lstStyle/>
          <a:p>
            <a:pPr marL="0" indent="0" algn="ctr">
              <a:lnSpc>
                <a:spcPts val="1650"/>
              </a:lnSpc>
              <a:buNone/>
            </a:pPr>
            <a:r>
              <a:rPr lang="en-US" sz="1350" b="1" dirty="0">
                <a:solidFill>
                  <a:srgbClr val="FFFFFF"/>
                </a:solidFill>
                <a:latin typeface="Montserrat Black" pitchFamily="34" charset="0"/>
                <a:ea typeface="Montserrat Black" pitchFamily="34" charset="-122"/>
                <a:cs typeface="Montserrat Black" pitchFamily="34" charset="-120"/>
              </a:rPr>
              <a:t>Smart Campus Bot</a:t>
            </a:r>
            <a:endParaRPr lang="en-US" sz="1350" dirty="0"/>
          </a:p>
        </p:txBody>
      </p:sp>
      <p:sp>
        <p:nvSpPr>
          <p:cNvPr id="6" name="Text 3"/>
          <p:cNvSpPr/>
          <p:nvPr/>
        </p:nvSpPr>
        <p:spPr>
          <a:xfrm>
            <a:off x="5907486" y="5425038"/>
            <a:ext cx="2806455" cy="587398"/>
          </a:xfrm>
          <a:prstGeom prst="rect">
            <a:avLst/>
          </a:prstGeom>
          <a:noFill/>
          <a:ln/>
        </p:spPr>
        <p:txBody>
          <a:bodyPr wrap="square" lIns="0" tIns="0" rIns="0" bIns="0" rtlCol="0" anchor="t"/>
          <a:lstStyle/>
          <a:p>
            <a:pPr marL="0" indent="0" algn="ctr">
              <a:lnSpc>
                <a:spcPts val="1350"/>
              </a:lnSpc>
              <a:buNone/>
            </a:pPr>
            <a:r>
              <a:rPr lang="en-US" sz="1050" dirty="0">
                <a:solidFill>
                  <a:srgbClr val="FFFFFF"/>
                </a:solidFill>
                <a:latin typeface="Inconsolata" pitchFamily="34" charset="0"/>
                <a:ea typeface="Inconsolata" pitchFamily="34" charset="-122"/>
                <a:cs typeface="Inconsolata" pitchFamily="34" charset="-120"/>
              </a:rPr>
              <a:t>Integrated solutions for campus needs</a:t>
            </a:r>
            <a:endParaRPr lang="en-US" sz="1050" dirty="0"/>
          </a:p>
        </p:txBody>
      </p:sp>
      <p:sp>
        <p:nvSpPr>
          <p:cNvPr id="7" name="Text 4"/>
          <p:cNvSpPr/>
          <p:nvPr/>
        </p:nvSpPr>
        <p:spPr>
          <a:xfrm>
            <a:off x="10391287" y="3112161"/>
            <a:ext cx="2936988" cy="367123"/>
          </a:xfrm>
          <a:prstGeom prst="rect">
            <a:avLst/>
          </a:prstGeom>
          <a:noFill/>
          <a:ln/>
        </p:spPr>
        <p:txBody>
          <a:bodyPr wrap="none" lIns="0" tIns="0" rIns="0" bIns="0" rtlCol="0" anchor="t"/>
          <a:lstStyle/>
          <a:p>
            <a:pPr marL="0" indent="0" algn="ctr">
              <a:lnSpc>
                <a:spcPts val="1650"/>
              </a:lnSpc>
              <a:buNone/>
            </a:pPr>
            <a:r>
              <a:rPr lang="en-US" sz="1350" b="1" dirty="0">
                <a:solidFill>
                  <a:srgbClr val="FFFFFF"/>
                </a:solidFill>
                <a:latin typeface="Montserrat Black" pitchFamily="34" charset="0"/>
                <a:ea typeface="Montserrat Black" pitchFamily="34" charset="-122"/>
                <a:cs typeface="Montserrat Black" pitchFamily="34" charset="-120"/>
              </a:rPr>
              <a:t>Attendance Mgmt</a:t>
            </a:r>
            <a:endParaRPr lang="en-US" sz="1350" dirty="0"/>
          </a:p>
        </p:txBody>
      </p:sp>
      <p:sp>
        <p:nvSpPr>
          <p:cNvPr id="8" name="Text 5"/>
          <p:cNvSpPr/>
          <p:nvPr/>
        </p:nvSpPr>
        <p:spPr>
          <a:xfrm>
            <a:off x="10241174" y="3583710"/>
            <a:ext cx="3237214" cy="587398"/>
          </a:xfrm>
          <a:prstGeom prst="rect">
            <a:avLst/>
          </a:prstGeom>
          <a:noFill/>
          <a:ln/>
        </p:spPr>
        <p:txBody>
          <a:bodyPr wrap="square" lIns="0" tIns="0" rIns="0" bIns="0" rtlCol="0" anchor="t"/>
          <a:lstStyle/>
          <a:p>
            <a:pPr marL="0" indent="0" algn="ctr">
              <a:lnSpc>
                <a:spcPts val="1350"/>
              </a:lnSpc>
              <a:buNone/>
            </a:pPr>
            <a:r>
              <a:rPr lang="en-US" sz="1050" dirty="0">
                <a:solidFill>
                  <a:srgbClr val="FFFFFF"/>
                </a:solidFill>
                <a:latin typeface="Inconsolata" pitchFamily="34" charset="0"/>
                <a:ea typeface="Inconsolata" pitchFamily="34" charset="-122"/>
                <a:cs typeface="Inconsolata" pitchFamily="34" charset="-120"/>
              </a:rPr>
              <a:t>Simplify attendance tracking</a:t>
            </a:r>
            <a:endParaRPr lang="en-US" sz="1050" dirty="0"/>
          </a:p>
        </p:txBody>
      </p:sp>
      <p:sp>
        <p:nvSpPr>
          <p:cNvPr id="9" name="Text 6"/>
          <p:cNvSpPr/>
          <p:nvPr/>
        </p:nvSpPr>
        <p:spPr>
          <a:xfrm>
            <a:off x="1280099" y="6767079"/>
            <a:ext cx="2936988" cy="367123"/>
          </a:xfrm>
          <a:prstGeom prst="rect">
            <a:avLst/>
          </a:prstGeom>
          <a:noFill/>
          <a:ln/>
        </p:spPr>
        <p:txBody>
          <a:bodyPr wrap="none" lIns="0" tIns="0" rIns="0" bIns="0" rtlCol="0" anchor="t"/>
          <a:lstStyle/>
          <a:p>
            <a:pPr marL="0" indent="0" algn="ctr">
              <a:lnSpc>
                <a:spcPts val="1650"/>
              </a:lnSpc>
              <a:buNone/>
            </a:pPr>
            <a:r>
              <a:rPr lang="en-US" sz="1350" b="1" dirty="0">
                <a:solidFill>
                  <a:srgbClr val="FFFFFF"/>
                </a:solidFill>
                <a:latin typeface="Montserrat Black" pitchFamily="34" charset="0"/>
                <a:ea typeface="Montserrat Black" pitchFamily="34" charset="-122"/>
                <a:cs typeface="Montserrat Black" pitchFamily="34" charset="-120"/>
              </a:rPr>
              <a:t>Interactive Quiz</a:t>
            </a:r>
            <a:endParaRPr lang="en-US" sz="1350" dirty="0"/>
          </a:p>
        </p:txBody>
      </p:sp>
      <p:sp>
        <p:nvSpPr>
          <p:cNvPr id="10" name="Text 7"/>
          <p:cNvSpPr/>
          <p:nvPr/>
        </p:nvSpPr>
        <p:spPr>
          <a:xfrm>
            <a:off x="1129986" y="7238628"/>
            <a:ext cx="3237213" cy="587398"/>
          </a:xfrm>
          <a:prstGeom prst="rect">
            <a:avLst/>
          </a:prstGeom>
          <a:noFill/>
          <a:ln/>
        </p:spPr>
        <p:txBody>
          <a:bodyPr wrap="square" lIns="0" tIns="0" rIns="0" bIns="0" rtlCol="0" anchor="t"/>
          <a:lstStyle/>
          <a:p>
            <a:pPr marL="0" indent="0" algn="ctr">
              <a:lnSpc>
                <a:spcPts val="1350"/>
              </a:lnSpc>
              <a:buNone/>
            </a:pPr>
            <a:r>
              <a:rPr lang="en-US" sz="1050" dirty="0">
                <a:solidFill>
                  <a:srgbClr val="FFFFFF"/>
                </a:solidFill>
                <a:latin typeface="Inconsolata" pitchFamily="34" charset="0"/>
                <a:ea typeface="Inconsolata" pitchFamily="34" charset="-122"/>
                <a:cs typeface="Inconsolata" pitchFamily="34" charset="-120"/>
              </a:rPr>
              <a:t>Engage with adaptive quizzes</a:t>
            </a:r>
            <a:endParaRPr lang="en-US" sz="1050" dirty="0"/>
          </a:p>
        </p:txBody>
      </p:sp>
      <p:sp>
        <p:nvSpPr>
          <p:cNvPr id="11" name="Text 8"/>
          <p:cNvSpPr/>
          <p:nvPr/>
        </p:nvSpPr>
        <p:spPr>
          <a:xfrm>
            <a:off x="1645590" y="2394230"/>
            <a:ext cx="2936987" cy="367124"/>
          </a:xfrm>
          <a:prstGeom prst="rect">
            <a:avLst/>
          </a:prstGeom>
          <a:noFill/>
          <a:ln/>
        </p:spPr>
        <p:txBody>
          <a:bodyPr wrap="none" lIns="0" tIns="0" rIns="0" bIns="0" rtlCol="0" anchor="t"/>
          <a:lstStyle/>
          <a:p>
            <a:pPr marL="0" indent="0" algn="ctr">
              <a:lnSpc>
                <a:spcPts val="1650"/>
              </a:lnSpc>
              <a:buNone/>
            </a:pPr>
            <a:r>
              <a:rPr lang="en-US" sz="1350" b="1" dirty="0">
                <a:solidFill>
                  <a:schemeClr val="bg1"/>
                </a:solidFill>
                <a:latin typeface="Montserrat Black" pitchFamily="34" charset="0"/>
                <a:ea typeface="Montserrat Black" pitchFamily="34" charset="-122"/>
                <a:cs typeface="Montserrat Black" pitchFamily="34" charset="-120"/>
              </a:rPr>
              <a:t>Lost</a:t>
            </a:r>
            <a:r>
              <a:rPr lang="en-US" sz="1350" b="1" dirty="0">
                <a:solidFill>
                  <a:srgbClr val="151617"/>
                </a:solidFill>
                <a:latin typeface="Montserrat Black" pitchFamily="34" charset="0"/>
                <a:ea typeface="Montserrat Black" pitchFamily="34" charset="-122"/>
                <a:cs typeface="Montserrat Black" pitchFamily="34" charset="-120"/>
              </a:rPr>
              <a:t> </a:t>
            </a:r>
            <a:r>
              <a:rPr lang="en-US" sz="1350" b="1" dirty="0">
                <a:solidFill>
                  <a:schemeClr val="bg1"/>
                </a:solidFill>
                <a:latin typeface="Montserrat Black" pitchFamily="34" charset="0"/>
                <a:ea typeface="Montserrat Black" pitchFamily="34" charset="-122"/>
                <a:cs typeface="Montserrat Black" pitchFamily="34" charset="-120"/>
              </a:rPr>
              <a:t>&amp; Found</a:t>
            </a:r>
            <a:endParaRPr lang="en-US" sz="1350" dirty="0">
              <a:solidFill>
                <a:schemeClr val="bg1"/>
              </a:solidFill>
            </a:endParaRPr>
          </a:p>
        </p:txBody>
      </p:sp>
      <p:sp>
        <p:nvSpPr>
          <p:cNvPr id="12" name="Text 9"/>
          <p:cNvSpPr/>
          <p:nvPr/>
        </p:nvSpPr>
        <p:spPr>
          <a:xfrm>
            <a:off x="1495478" y="2865780"/>
            <a:ext cx="3237213" cy="587398"/>
          </a:xfrm>
          <a:prstGeom prst="rect">
            <a:avLst/>
          </a:prstGeom>
          <a:noFill/>
          <a:ln/>
        </p:spPr>
        <p:txBody>
          <a:bodyPr wrap="square" lIns="0" tIns="0" rIns="0" bIns="0" rtlCol="0" anchor="t"/>
          <a:lstStyle/>
          <a:p>
            <a:pPr marL="0" indent="0" algn="ctr">
              <a:lnSpc>
                <a:spcPts val="1350"/>
              </a:lnSpc>
              <a:buNone/>
            </a:pPr>
            <a:r>
              <a:rPr lang="en-US" sz="1050" dirty="0">
                <a:solidFill>
                  <a:schemeClr val="bg1"/>
                </a:solidFill>
                <a:latin typeface="Inconsolata" pitchFamily="34" charset="0"/>
                <a:ea typeface="Inconsolata" pitchFamily="34" charset="-122"/>
                <a:cs typeface="Inconsolata" pitchFamily="34" charset="-120"/>
              </a:rPr>
              <a:t>Locate and report missing items</a:t>
            </a:r>
            <a:endParaRPr lang="en-US" sz="1050" dirty="0">
              <a:solidFill>
                <a:schemeClr val="bg1"/>
              </a:solidFill>
            </a:endParaRPr>
          </a:p>
        </p:txBody>
      </p:sp>
      <p:sp>
        <p:nvSpPr>
          <p:cNvPr id="13" name="Text 10"/>
          <p:cNvSpPr/>
          <p:nvPr/>
        </p:nvSpPr>
        <p:spPr>
          <a:xfrm>
            <a:off x="9999688" y="7501325"/>
            <a:ext cx="2936988" cy="367123"/>
          </a:xfrm>
          <a:prstGeom prst="rect">
            <a:avLst/>
          </a:prstGeom>
          <a:noFill/>
          <a:ln/>
        </p:spPr>
        <p:txBody>
          <a:bodyPr wrap="none" lIns="0" tIns="0" rIns="0" bIns="0" rtlCol="0" anchor="t"/>
          <a:lstStyle/>
          <a:p>
            <a:pPr marL="0" indent="0" algn="ctr">
              <a:lnSpc>
                <a:spcPts val="1650"/>
              </a:lnSpc>
              <a:buNone/>
            </a:pPr>
            <a:r>
              <a:rPr lang="en-US" sz="1350" b="1" dirty="0">
                <a:solidFill>
                  <a:schemeClr val="bg1"/>
                </a:solidFill>
                <a:latin typeface="Montserrat Black" pitchFamily="34" charset="0"/>
                <a:ea typeface="Montserrat Black" pitchFamily="34" charset="-122"/>
                <a:cs typeface="Montserrat Black" pitchFamily="34" charset="-120"/>
              </a:rPr>
              <a:t>Study Groups</a:t>
            </a:r>
            <a:endParaRPr lang="en-US" sz="1350" dirty="0">
              <a:solidFill>
                <a:schemeClr val="bg1"/>
              </a:solidFill>
            </a:endParaRPr>
          </a:p>
        </p:txBody>
      </p:sp>
      <p:sp>
        <p:nvSpPr>
          <p:cNvPr id="14" name="Text 11"/>
          <p:cNvSpPr/>
          <p:nvPr/>
        </p:nvSpPr>
        <p:spPr>
          <a:xfrm>
            <a:off x="9849576" y="7868448"/>
            <a:ext cx="3513486" cy="464847"/>
          </a:xfrm>
          <a:prstGeom prst="rect">
            <a:avLst/>
          </a:prstGeom>
          <a:noFill/>
          <a:ln/>
        </p:spPr>
        <p:txBody>
          <a:bodyPr wrap="none" lIns="0" tIns="0" rIns="0" bIns="0" rtlCol="0" anchor="t"/>
          <a:lstStyle/>
          <a:p>
            <a:pPr marL="0" indent="0" algn="ctr">
              <a:lnSpc>
                <a:spcPts val="1350"/>
              </a:lnSpc>
              <a:buNone/>
            </a:pPr>
            <a:r>
              <a:rPr lang="en-US" sz="1050" dirty="0">
                <a:solidFill>
                  <a:schemeClr val="bg1"/>
                </a:solidFill>
                <a:latin typeface="Inconsolata" pitchFamily="34" charset="0"/>
                <a:ea typeface="Inconsolata" pitchFamily="34" charset="-122"/>
                <a:cs typeface="Inconsolata" pitchFamily="34" charset="-120"/>
              </a:rPr>
              <a:t>Collaborate via group chat</a:t>
            </a:r>
            <a:endParaRPr lang="en-US" sz="1050" dirty="0">
              <a:solidFill>
                <a:schemeClr val="bg1"/>
              </a:solidFill>
            </a:endParaRPr>
          </a:p>
        </p:txBody>
      </p:sp>
      <p:sp>
        <p:nvSpPr>
          <p:cNvPr id="15" name="Rectangle 14"/>
          <p:cNvSpPr/>
          <p:nvPr/>
        </p:nvSpPr>
        <p:spPr>
          <a:xfrm>
            <a:off x="13555096" y="7697297"/>
            <a:ext cx="947857" cy="403574"/>
          </a:xfrm>
          <a:prstGeom prst="rect">
            <a:avLst/>
          </a:prstGeom>
          <a:solidFill>
            <a:srgbClr val="FFCC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mph" presetSubtype="0" fill="hold" grpId="0" nodeType="clickEffect">
                                  <p:stCondLst>
                                    <p:cond delay="0"/>
                                  </p:stCondLst>
                                  <p:iterate type="lt">
                                    <p:tmPct val="4000"/>
                                  </p:iterate>
                                  <p:childTnLst>
                                    <p:set>
                                      <p:cBhvr override="childStyle">
                                        <p:cTn id="6" dur="500" fill="hold"/>
                                        <p:tgtEl>
                                          <p:spTgt spid="2"/>
                                        </p:tgtEl>
                                        <p:attrNameLst>
                                          <p:attrName>style.textDecorationUnderline</p:attrName>
                                        </p:attrNameLst>
                                      </p:cBhvr>
                                      <p:to>
                                        <p:strVal val="tru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ppt_x"/>
                                          </p:val>
                                        </p:tav>
                                        <p:tav tm="100000">
                                          <p:val>
                                            <p:strVal val="#ppt_x"/>
                                          </p:val>
                                        </p:tav>
                                      </p:tavLst>
                                    </p:anim>
                                    <p:anim calcmode="lin" valueType="num">
                                      <p:cBhvr additive="base">
                                        <p:cTn id="16" dur="500" fill="hold"/>
                                        <p:tgtEl>
                                          <p:spTgt spid="6"/>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additive="base">
                                        <p:cTn id="23" dur="500" fill="hold"/>
                                        <p:tgtEl>
                                          <p:spTgt spid="8"/>
                                        </p:tgtEl>
                                        <p:attrNameLst>
                                          <p:attrName>ppt_x</p:attrName>
                                        </p:attrNameLst>
                                      </p:cBhvr>
                                      <p:tavLst>
                                        <p:tav tm="0">
                                          <p:val>
                                            <p:strVal val="#ppt_x"/>
                                          </p:val>
                                        </p:tav>
                                        <p:tav tm="100000">
                                          <p:val>
                                            <p:strVal val="#ppt_x"/>
                                          </p:val>
                                        </p:tav>
                                      </p:tavLst>
                                    </p:anim>
                                    <p:anim calcmode="lin" valueType="num">
                                      <p:cBhvr additive="base">
                                        <p:cTn id="24" dur="500" fill="hold"/>
                                        <p:tgtEl>
                                          <p:spTgt spid="8"/>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fill="hold"/>
                                        <p:tgtEl>
                                          <p:spTgt spid="9"/>
                                        </p:tgtEl>
                                        <p:attrNameLst>
                                          <p:attrName>ppt_x</p:attrName>
                                        </p:attrNameLst>
                                      </p:cBhvr>
                                      <p:tavLst>
                                        <p:tav tm="0">
                                          <p:val>
                                            <p:strVal val="#ppt_x"/>
                                          </p:val>
                                        </p:tav>
                                        <p:tav tm="100000">
                                          <p:val>
                                            <p:strVal val="#ppt_x"/>
                                          </p:val>
                                        </p:tav>
                                      </p:tavLst>
                                    </p:anim>
                                    <p:anim calcmode="lin" valueType="num">
                                      <p:cBhvr additive="base">
                                        <p:cTn id="28" dur="500" fill="hold"/>
                                        <p:tgtEl>
                                          <p:spTgt spid="9"/>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additive="base">
                                        <p:cTn id="31" dur="500" fill="hold"/>
                                        <p:tgtEl>
                                          <p:spTgt spid="10"/>
                                        </p:tgtEl>
                                        <p:attrNameLst>
                                          <p:attrName>ppt_x</p:attrName>
                                        </p:attrNameLst>
                                      </p:cBhvr>
                                      <p:tavLst>
                                        <p:tav tm="0">
                                          <p:val>
                                            <p:strVal val="#ppt_x"/>
                                          </p:val>
                                        </p:tav>
                                        <p:tav tm="100000">
                                          <p:val>
                                            <p:strVal val="#ppt_x"/>
                                          </p:val>
                                        </p:tav>
                                      </p:tavLst>
                                    </p:anim>
                                    <p:anim calcmode="lin" valueType="num">
                                      <p:cBhvr additive="base">
                                        <p:cTn id="32" dur="500" fill="hold"/>
                                        <p:tgtEl>
                                          <p:spTgt spid="10"/>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1"/>
                                        </p:tgtEl>
                                        <p:attrNameLst>
                                          <p:attrName>style.visibility</p:attrName>
                                        </p:attrNameLst>
                                      </p:cBhvr>
                                      <p:to>
                                        <p:strVal val="visible"/>
                                      </p:to>
                                    </p:set>
                                    <p:anim calcmode="lin" valueType="num">
                                      <p:cBhvr additive="base">
                                        <p:cTn id="35" dur="500" fill="hold"/>
                                        <p:tgtEl>
                                          <p:spTgt spid="11"/>
                                        </p:tgtEl>
                                        <p:attrNameLst>
                                          <p:attrName>ppt_x</p:attrName>
                                        </p:attrNameLst>
                                      </p:cBhvr>
                                      <p:tavLst>
                                        <p:tav tm="0">
                                          <p:val>
                                            <p:strVal val="#ppt_x"/>
                                          </p:val>
                                        </p:tav>
                                        <p:tav tm="100000">
                                          <p:val>
                                            <p:strVal val="#ppt_x"/>
                                          </p:val>
                                        </p:tav>
                                      </p:tavLst>
                                    </p:anim>
                                    <p:anim calcmode="lin" valueType="num">
                                      <p:cBhvr additive="base">
                                        <p:cTn id="36" dur="500" fill="hold"/>
                                        <p:tgtEl>
                                          <p:spTgt spid="11"/>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2"/>
                                        </p:tgtEl>
                                        <p:attrNameLst>
                                          <p:attrName>style.visibility</p:attrName>
                                        </p:attrNameLst>
                                      </p:cBhvr>
                                      <p:to>
                                        <p:strVal val="visible"/>
                                      </p:to>
                                    </p:set>
                                    <p:anim calcmode="lin" valueType="num">
                                      <p:cBhvr additive="base">
                                        <p:cTn id="39" dur="500" fill="hold"/>
                                        <p:tgtEl>
                                          <p:spTgt spid="12"/>
                                        </p:tgtEl>
                                        <p:attrNameLst>
                                          <p:attrName>ppt_x</p:attrName>
                                        </p:attrNameLst>
                                      </p:cBhvr>
                                      <p:tavLst>
                                        <p:tav tm="0">
                                          <p:val>
                                            <p:strVal val="#ppt_x"/>
                                          </p:val>
                                        </p:tav>
                                        <p:tav tm="100000">
                                          <p:val>
                                            <p:strVal val="#ppt_x"/>
                                          </p:val>
                                        </p:tav>
                                      </p:tavLst>
                                    </p:anim>
                                    <p:anim calcmode="lin" valueType="num">
                                      <p:cBhvr additive="base">
                                        <p:cTn id="40" dur="500" fill="hold"/>
                                        <p:tgtEl>
                                          <p:spTgt spid="12"/>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13"/>
                                        </p:tgtEl>
                                        <p:attrNameLst>
                                          <p:attrName>style.visibility</p:attrName>
                                        </p:attrNameLst>
                                      </p:cBhvr>
                                      <p:to>
                                        <p:strVal val="visible"/>
                                      </p:to>
                                    </p:set>
                                    <p:anim calcmode="lin" valueType="num">
                                      <p:cBhvr additive="base">
                                        <p:cTn id="43" dur="500" fill="hold"/>
                                        <p:tgtEl>
                                          <p:spTgt spid="13"/>
                                        </p:tgtEl>
                                        <p:attrNameLst>
                                          <p:attrName>ppt_x</p:attrName>
                                        </p:attrNameLst>
                                      </p:cBhvr>
                                      <p:tavLst>
                                        <p:tav tm="0">
                                          <p:val>
                                            <p:strVal val="#ppt_x"/>
                                          </p:val>
                                        </p:tav>
                                        <p:tav tm="100000">
                                          <p:val>
                                            <p:strVal val="#ppt_x"/>
                                          </p:val>
                                        </p:tav>
                                      </p:tavLst>
                                    </p:anim>
                                    <p:anim calcmode="lin" valueType="num">
                                      <p:cBhvr additive="base">
                                        <p:cTn id="44" dur="500" fill="hold"/>
                                        <p:tgtEl>
                                          <p:spTgt spid="13"/>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14"/>
                                        </p:tgtEl>
                                        <p:attrNameLst>
                                          <p:attrName>style.visibility</p:attrName>
                                        </p:attrNameLst>
                                      </p:cBhvr>
                                      <p:to>
                                        <p:strVal val="visible"/>
                                      </p:to>
                                    </p:set>
                                    <p:anim calcmode="lin" valueType="num">
                                      <p:cBhvr additive="base">
                                        <p:cTn id="47" dur="500" fill="hold"/>
                                        <p:tgtEl>
                                          <p:spTgt spid="14"/>
                                        </p:tgtEl>
                                        <p:attrNameLst>
                                          <p:attrName>ppt_x</p:attrName>
                                        </p:attrNameLst>
                                      </p:cBhvr>
                                      <p:tavLst>
                                        <p:tav tm="0">
                                          <p:val>
                                            <p:strVal val="#ppt_x"/>
                                          </p:val>
                                        </p:tav>
                                        <p:tav tm="100000">
                                          <p:val>
                                            <p:strVal val="#ppt_x"/>
                                          </p:val>
                                        </p:tav>
                                      </p:tavLst>
                                    </p:anim>
                                    <p:anim calcmode="lin" valueType="num">
                                      <p:cBhvr additive="base">
                                        <p:cTn id="48" dur="500" fill="hold"/>
                                        <p:tgtEl>
                                          <p:spTgt spid="14"/>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15"/>
                                        </p:tgtEl>
                                        <p:attrNameLst>
                                          <p:attrName>style.visibility</p:attrName>
                                        </p:attrNameLst>
                                      </p:cBhvr>
                                      <p:to>
                                        <p:strVal val="visible"/>
                                      </p:to>
                                    </p:set>
                                    <p:anim calcmode="lin" valueType="num">
                                      <p:cBhvr additive="base">
                                        <p:cTn id="51" dur="500" fill="hold"/>
                                        <p:tgtEl>
                                          <p:spTgt spid="15"/>
                                        </p:tgtEl>
                                        <p:attrNameLst>
                                          <p:attrName>ppt_x</p:attrName>
                                        </p:attrNameLst>
                                      </p:cBhvr>
                                      <p:tavLst>
                                        <p:tav tm="0">
                                          <p:val>
                                            <p:strVal val="#ppt_x"/>
                                          </p:val>
                                        </p:tav>
                                        <p:tav tm="100000">
                                          <p:val>
                                            <p:strVal val="#ppt_x"/>
                                          </p:val>
                                        </p:tav>
                                      </p:tavLst>
                                    </p:anim>
                                    <p:anim calcmode="lin" valueType="num">
                                      <p:cBhvr additive="base">
                                        <p:cTn id="52"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672703" y="528518"/>
            <a:ext cx="5986105" cy="600670"/>
          </a:xfrm>
          <a:prstGeom prst="rect">
            <a:avLst/>
          </a:prstGeom>
          <a:noFill/>
          <a:ln/>
        </p:spPr>
        <p:txBody>
          <a:bodyPr wrap="none" lIns="0" tIns="0" rIns="0" bIns="0" rtlCol="0" anchor="t"/>
          <a:lstStyle/>
          <a:p>
            <a:pPr marL="0" indent="0" algn="l">
              <a:lnSpc>
                <a:spcPts val="4700"/>
              </a:lnSpc>
              <a:buNone/>
            </a:pPr>
            <a:r>
              <a:rPr lang="en-US" sz="3750" b="1" dirty="0">
                <a:solidFill>
                  <a:srgbClr val="151617"/>
                </a:solidFill>
                <a:latin typeface="Montserrat Black" pitchFamily="34" charset="0"/>
                <a:ea typeface="Montserrat Black" pitchFamily="34" charset="-122"/>
                <a:cs typeface="Montserrat Black" pitchFamily="34" charset="-120"/>
              </a:rPr>
              <a:t>Module 1: Lost &amp; Found</a:t>
            </a:r>
            <a:endParaRPr lang="en-US" sz="3750" dirty="0"/>
          </a:p>
        </p:txBody>
      </p:sp>
      <p:sp>
        <p:nvSpPr>
          <p:cNvPr id="3" name="Text 1"/>
          <p:cNvSpPr/>
          <p:nvPr/>
        </p:nvSpPr>
        <p:spPr>
          <a:xfrm>
            <a:off x="672703" y="1609606"/>
            <a:ext cx="2402681" cy="300276"/>
          </a:xfrm>
          <a:prstGeom prst="rect">
            <a:avLst/>
          </a:prstGeom>
          <a:noFill/>
          <a:ln/>
        </p:spPr>
        <p:txBody>
          <a:bodyPr wrap="none" lIns="0" tIns="0" rIns="0" bIns="0" rtlCol="0" anchor="t"/>
          <a:lstStyle/>
          <a:p>
            <a:pPr marL="0" indent="0" algn="l">
              <a:lnSpc>
                <a:spcPts val="2350"/>
              </a:lnSpc>
              <a:buNone/>
            </a:pPr>
            <a:r>
              <a:rPr lang="en-US" sz="1850" b="1" dirty="0">
                <a:solidFill>
                  <a:srgbClr val="151617"/>
                </a:solidFill>
                <a:latin typeface="Montserrat Black" pitchFamily="34" charset="0"/>
                <a:ea typeface="Montserrat Black" pitchFamily="34" charset="-122"/>
                <a:cs typeface="Montserrat Black" pitchFamily="34" charset="-120"/>
              </a:rPr>
              <a:t>Importance</a:t>
            </a:r>
            <a:endParaRPr lang="en-US" sz="1850" dirty="0"/>
          </a:p>
        </p:txBody>
      </p:sp>
      <p:sp>
        <p:nvSpPr>
          <p:cNvPr id="4" name="Text 2"/>
          <p:cNvSpPr/>
          <p:nvPr/>
        </p:nvSpPr>
        <p:spPr>
          <a:xfrm>
            <a:off x="672703" y="2102048"/>
            <a:ext cx="6408063" cy="922258"/>
          </a:xfrm>
          <a:prstGeom prst="rect">
            <a:avLst/>
          </a:prstGeom>
          <a:noFill/>
          <a:ln/>
        </p:spPr>
        <p:txBody>
          <a:bodyPr wrap="square" lIns="0" tIns="0" rIns="0" bIns="0" rtlCol="0" anchor="t"/>
          <a:lstStyle/>
          <a:p>
            <a:pPr marL="0" indent="0" algn="l">
              <a:lnSpc>
                <a:spcPts val="2400"/>
              </a:lnSpc>
              <a:buNone/>
            </a:pPr>
            <a:r>
              <a:rPr lang="en-US" sz="1500" dirty="0">
                <a:solidFill>
                  <a:srgbClr val="151617"/>
                </a:solidFill>
                <a:latin typeface="Inconsolata" pitchFamily="34" charset="0"/>
                <a:ea typeface="Inconsolata" pitchFamily="34" charset="-122"/>
                <a:cs typeface="Inconsolata" pitchFamily="34" charset="-120"/>
              </a:rPr>
              <a:t>Facilitates rapid item recovery and fosters a community of responsibility. Reduces stress for students and administrative load for staff.</a:t>
            </a:r>
            <a:endParaRPr lang="en-US" sz="1500" dirty="0"/>
          </a:p>
        </p:txBody>
      </p:sp>
      <p:sp>
        <p:nvSpPr>
          <p:cNvPr id="5" name="Text 3"/>
          <p:cNvSpPr/>
          <p:nvPr/>
        </p:nvSpPr>
        <p:spPr>
          <a:xfrm>
            <a:off x="672703" y="3216473"/>
            <a:ext cx="2402681" cy="300276"/>
          </a:xfrm>
          <a:prstGeom prst="rect">
            <a:avLst/>
          </a:prstGeom>
          <a:noFill/>
          <a:ln/>
        </p:spPr>
        <p:txBody>
          <a:bodyPr wrap="none" lIns="0" tIns="0" rIns="0" bIns="0" rtlCol="0" anchor="t"/>
          <a:lstStyle/>
          <a:p>
            <a:pPr marL="0" indent="0" algn="l">
              <a:lnSpc>
                <a:spcPts val="2350"/>
              </a:lnSpc>
              <a:buNone/>
            </a:pPr>
            <a:r>
              <a:rPr lang="en-US" sz="1850" b="1" dirty="0">
                <a:solidFill>
                  <a:srgbClr val="151617"/>
                </a:solidFill>
                <a:latin typeface="Montserrat Black" pitchFamily="34" charset="0"/>
                <a:ea typeface="Montserrat Black" pitchFamily="34" charset="-122"/>
                <a:cs typeface="Montserrat Black" pitchFamily="34" charset="-120"/>
              </a:rPr>
              <a:t>Real-life Example</a:t>
            </a:r>
            <a:endParaRPr lang="en-US" sz="1850" dirty="0"/>
          </a:p>
        </p:txBody>
      </p:sp>
      <p:sp>
        <p:nvSpPr>
          <p:cNvPr id="6" name="Text 4"/>
          <p:cNvSpPr/>
          <p:nvPr/>
        </p:nvSpPr>
        <p:spPr>
          <a:xfrm>
            <a:off x="960953" y="3732967"/>
            <a:ext cx="6119813" cy="922258"/>
          </a:xfrm>
          <a:prstGeom prst="rect">
            <a:avLst/>
          </a:prstGeom>
          <a:noFill/>
          <a:ln/>
        </p:spPr>
        <p:txBody>
          <a:bodyPr wrap="square" lIns="0" tIns="0" rIns="0" bIns="0" rtlCol="0" anchor="t"/>
          <a:lstStyle/>
          <a:p>
            <a:pPr marL="0" indent="0" algn="l">
              <a:lnSpc>
                <a:spcPts val="2400"/>
              </a:lnSpc>
              <a:buNone/>
            </a:pPr>
            <a:r>
              <a:rPr lang="en-US" sz="1500" dirty="0">
                <a:solidFill>
                  <a:srgbClr val="151617"/>
                </a:solidFill>
                <a:latin typeface="Inconsolata" pitchFamily="34" charset="0"/>
                <a:ea typeface="Inconsolata" pitchFamily="34" charset="-122"/>
                <a:cs typeface="Inconsolata" pitchFamily="34" charset="-120"/>
              </a:rPr>
              <a:t>"I lost my laptop charger in the library. With the Lost &amp; Found module, I quickly reported it and received a notification when it was found an hour later. Lifesaver!"</a:t>
            </a:r>
            <a:endParaRPr lang="en-US" sz="1500" dirty="0"/>
          </a:p>
        </p:txBody>
      </p:sp>
      <p:sp>
        <p:nvSpPr>
          <p:cNvPr id="7" name="Shape 5"/>
          <p:cNvSpPr/>
          <p:nvPr/>
        </p:nvSpPr>
        <p:spPr>
          <a:xfrm>
            <a:off x="672703" y="3732967"/>
            <a:ext cx="22860" cy="922258"/>
          </a:xfrm>
          <a:prstGeom prst="rect">
            <a:avLst/>
          </a:prstGeom>
          <a:solidFill>
            <a:srgbClr val="151617"/>
          </a:solidFill>
          <a:ln/>
        </p:spPr>
      </p:sp>
      <p:sp>
        <p:nvSpPr>
          <p:cNvPr id="8" name="Text 6"/>
          <p:cNvSpPr/>
          <p:nvPr/>
        </p:nvSpPr>
        <p:spPr>
          <a:xfrm>
            <a:off x="672703" y="4871442"/>
            <a:ext cx="2402681" cy="300276"/>
          </a:xfrm>
          <a:prstGeom prst="rect">
            <a:avLst/>
          </a:prstGeom>
          <a:noFill/>
          <a:ln/>
        </p:spPr>
        <p:txBody>
          <a:bodyPr wrap="none" lIns="0" tIns="0" rIns="0" bIns="0" rtlCol="0" anchor="t"/>
          <a:lstStyle/>
          <a:p>
            <a:pPr marL="0" indent="0" algn="l">
              <a:lnSpc>
                <a:spcPts val="2350"/>
              </a:lnSpc>
              <a:buNone/>
            </a:pPr>
            <a:r>
              <a:rPr lang="en-US" sz="1850" b="1" dirty="0">
                <a:solidFill>
                  <a:srgbClr val="151617"/>
                </a:solidFill>
                <a:latin typeface="Montserrat Black" pitchFamily="34" charset="0"/>
                <a:ea typeface="Montserrat Black" pitchFamily="34" charset="-122"/>
                <a:cs typeface="Montserrat Black" pitchFamily="34" charset="-120"/>
              </a:rPr>
              <a:t>Code Snippet</a:t>
            </a:r>
            <a:endParaRPr lang="en-US" sz="1850" dirty="0"/>
          </a:p>
        </p:txBody>
      </p:sp>
      <p:sp>
        <p:nvSpPr>
          <p:cNvPr id="9" name="Shape 7"/>
          <p:cNvSpPr/>
          <p:nvPr/>
        </p:nvSpPr>
        <p:spPr>
          <a:xfrm>
            <a:off x="672703" y="5387935"/>
            <a:ext cx="6408063" cy="1517809"/>
          </a:xfrm>
          <a:prstGeom prst="roundRect">
            <a:avLst>
              <a:gd name="adj" fmla="val 602"/>
            </a:avLst>
          </a:prstGeom>
          <a:solidFill>
            <a:srgbClr val="EBDFD7"/>
          </a:solidFill>
          <a:ln/>
        </p:spPr>
      </p:sp>
      <p:sp>
        <p:nvSpPr>
          <p:cNvPr id="10" name="Shape 8"/>
          <p:cNvSpPr/>
          <p:nvPr/>
        </p:nvSpPr>
        <p:spPr>
          <a:xfrm>
            <a:off x="663178" y="5387935"/>
            <a:ext cx="6427113" cy="1927265"/>
          </a:xfrm>
          <a:prstGeom prst="roundRect">
            <a:avLst>
              <a:gd name="adj" fmla="val 1900"/>
            </a:avLst>
          </a:prstGeom>
          <a:solidFill>
            <a:srgbClr val="EBDFD7"/>
          </a:solidFill>
          <a:ln/>
        </p:spPr>
      </p:sp>
      <p:sp>
        <p:nvSpPr>
          <p:cNvPr id="11" name="Text 9"/>
          <p:cNvSpPr/>
          <p:nvPr/>
        </p:nvSpPr>
        <p:spPr>
          <a:xfrm>
            <a:off x="855345" y="5532001"/>
            <a:ext cx="6042779" cy="1229678"/>
          </a:xfrm>
          <a:prstGeom prst="rect">
            <a:avLst/>
          </a:prstGeom>
          <a:noFill/>
          <a:ln/>
        </p:spPr>
        <p:txBody>
          <a:bodyPr wrap="square" lIns="0" tIns="0" rIns="0" bIns="0" rtlCol="0" anchor="t"/>
          <a:lstStyle/>
          <a:p>
            <a:pPr>
              <a:lnSpc>
                <a:spcPts val="2400"/>
              </a:lnSpc>
            </a:pPr>
            <a:r>
              <a:rPr lang="en-US" dirty="0" err="1"/>
              <a:t>const</a:t>
            </a:r>
            <a:r>
              <a:rPr lang="en-US" dirty="0"/>
              <a:t> </a:t>
            </a:r>
            <a:r>
              <a:rPr lang="en-US" dirty="0" err="1"/>
              <a:t>newItem</a:t>
            </a:r>
            <a:r>
              <a:rPr lang="en-US" dirty="0"/>
              <a:t> = { name: </a:t>
            </a:r>
            <a:r>
              <a:rPr lang="en-US" dirty="0" err="1"/>
              <a:t>itemNameInput.value</a:t>
            </a:r>
            <a:r>
              <a:rPr lang="en-US" dirty="0"/>
              <a:t>, description: </a:t>
            </a:r>
            <a:r>
              <a:rPr lang="en-US" dirty="0" err="1"/>
              <a:t>itemDescriptionInput.value</a:t>
            </a:r>
            <a:r>
              <a:rPr lang="en-US" dirty="0"/>
              <a:t>, type: </a:t>
            </a:r>
            <a:r>
              <a:rPr lang="en-US" dirty="0" err="1"/>
              <a:t>document.getElementById</a:t>
            </a:r>
            <a:r>
              <a:rPr lang="en-US" dirty="0"/>
              <a:t>('item-type').value, </a:t>
            </a:r>
            <a:r>
              <a:rPr lang="en-US" dirty="0" err="1"/>
              <a:t>reported_by</a:t>
            </a:r>
            <a:r>
              <a:rPr lang="en-US" dirty="0"/>
              <a:t>: </a:t>
            </a:r>
            <a:r>
              <a:rPr lang="en-US" dirty="0" err="1"/>
              <a:t>localStorage.getItem</a:t>
            </a:r>
            <a:r>
              <a:rPr lang="en-US" dirty="0"/>
              <a:t>('username') || 'anonymous' }; await </a:t>
            </a:r>
            <a:r>
              <a:rPr lang="en-US" dirty="0" err="1"/>
              <a:t>addItem</a:t>
            </a:r>
            <a:r>
              <a:rPr lang="en-US" dirty="0"/>
              <a:t>(</a:t>
            </a:r>
            <a:r>
              <a:rPr lang="en-US" dirty="0" err="1"/>
              <a:t>newItem</a:t>
            </a:r>
            <a:r>
              <a:rPr lang="en-US" dirty="0"/>
              <a:t>);</a:t>
            </a:r>
            <a:endParaRPr lang="en-US" sz="1500" dirty="0"/>
          </a:p>
        </p:txBody>
      </p:sp>
      <p:pic>
        <p:nvPicPr>
          <p:cNvPr id="12" name="Image 0" descr="preencoded.png"/>
          <p:cNvPicPr>
            <a:picLocks noChangeAspect="1"/>
          </p:cNvPicPr>
          <p:nvPr/>
        </p:nvPicPr>
        <p:blipFill>
          <a:blip r:embed="rId3"/>
          <a:stretch>
            <a:fillRect/>
          </a:stretch>
        </p:blipFill>
        <p:spPr>
          <a:xfrm>
            <a:off x="7557254" y="990064"/>
            <a:ext cx="6408063" cy="6408063"/>
          </a:xfrm>
          <a:prstGeom prst="rect">
            <a:avLst/>
          </a:prstGeom>
        </p:spPr>
      </p:pic>
      <p:sp>
        <p:nvSpPr>
          <p:cNvPr id="13" name="Rectangle 12"/>
          <p:cNvSpPr/>
          <p:nvPr/>
        </p:nvSpPr>
        <p:spPr>
          <a:xfrm>
            <a:off x="12815259" y="7569723"/>
            <a:ext cx="1692592" cy="593889"/>
          </a:xfrm>
          <a:prstGeom prst="rect">
            <a:avLst/>
          </a:prstGeom>
          <a:solidFill>
            <a:srgbClr val="FFCC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allOve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barn(inVertical)">
                                      <p:cBhvr>
                                        <p:cTn id="13" dur="500"/>
                                        <p:tgtEl>
                                          <p:spTgt spid="3"/>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barn(inVertical)">
                                      <p:cBhvr>
                                        <p:cTn id="16" dur="500"/>
                                        <p:tgtEl>
                                          <p:spTgt spid="4"/>
                                        </p:tgtEl>
                                      </p:cBhvr>
                                    </p:animEffect>
                                  </p:childTnLst>
                                </p:cTn>
                              </p:par>
                              <p:par>
                                <p:cTn id="17" presetID="16" presetClass="entr" presetSubtype="21"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barn(inVertical)">
                                      <p:cBhvr>
                                        <p:cTn id="19" dur="500"/>
                                        <p:tgtEl>
                                          <p:spTgt spid="5"/>
                                        </p:tgtEl>
                                      </p:cBhvr>
                                    </p:animEffect>
                                  </p:childTnLst>
                                </p:cTn>
                              </p:par>
                              <p:par>
                                <p:cTn id="20" presetID="16" presetClass="entr" presetSubtype="21" fill="hold" grpId="0"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barn(inVertical)">
                                      <p:cBhvr>
                                        <p:cTn id="22" dur="500"/>
                                        <p:tgtEl>
                                          <p:spTgt spid="6"/>
                                        </p:tgtEl>
                                      </p:cBhvr>
                                    </p:animEffect>
                                  </p:childTnLst>
                                </p:cTn>
                              </p:par>
                              <p:par>
                                <p:cTn id="23" presetID="16" presetClass="entr" presetSubtype="21" fill="hold" nodeType="with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barn(inVertical)">
                                      <p:cBhvr>
                                        <p:cTn id="25" dur="500"/>
                                        <p:tgtEl>
                                          <p:spTgt spid="7"/>
                                        </p:tgtEl>
                                      </p:cBhvr>
                                    </p:animEffect>
                                  </p:childTnLst>
                                </p:cTn>
                              </p:par>
                              <p:par>
                                <p:cTn id="26" presetID="16" presetClass="entr" presetSubtype="21" fill="hold" grpId="0" nodeType="with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barn(inVertical)">
                                      <p:cBhvr>
                                        <p:cTn id="28" dur="500"/>
                                        <p:tgtEl>
                                          <p:spTgt spid="8"/>
                                        </p:tgtEl>
                                      </p:cBhvr>
                                    </p:animEffect>
                                  </p:childTnLst>
                                </p:cTn>
                              </p:par>
                              <p:par>
                                <p:cTn id="29" presetID="16" presetClass="entr" presetSubtype="21" fill="hold" nodeType="with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barn(inVertical)">
                                      <p:cBhvr>
                                        <p:cTn id="31" dur="500"/>
                                        <p:tgtEl>
                                          <p:spTgt spid="9"/>
                                        </p:tgtEl>
                                      </p:cBhvr>
                                    </p:animEffect>
                                  </p:childTnLst>
                                </p:cTn>
                              </p:par>
                              <p:par>
                                <p:cTn id="32" presetID="16" presetClass="entr" presetSubtype="21" fill="hold" nodeType="with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barn(inVertical)">
                                      <p:cBhvr>
                                        <p:cTn id="34" dur="500"/>
                                        <p:tgtEl>
                                          <p:spTgt spid="10"/>
                                        </p:tgtEl>
                                      </p:cBhvr>
                                    </p:animEffect>
                                  </p:childTnLst>
                                </p:cTn>
                              </p:par>
                              <p:par>
                                <p:cTn id="35" presetID="16" presetClass="entr" presetSubtype="21" fill="hold" grpId="0" nodeType="with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barn(inVertical)">
                                      <p:cBhvr>
                                        <p:cTn id="37" dur="500"/>
                                        <p:tgtEl>
                                          <p:spTgt spid="11"/>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fade">
                                      <p:cBhvr>
                                        <p:cTn id="42"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8" grpId="0" animBg="1"/>
      <p:bldP spid="11"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672703" y="528518"/>
            <a:ext cx="9310092" cy="600670"/>
          </a:xfrm>
          <a:prstGeom prst="rect">
            <a:avLst/>
          </a:prstGeom>
          <a:noFill/>
          <a:ln/>
        </p:spPr>
        <p:txBody>
          <a:bodyPr wrap="none" lIns="0" tIns="0" rIns="0" bIns="0" rtlCol="0" anchor="t"/>
          <a:lstStyle/>
          <a:p>
            <a:pPr marL="0" indent="0" algn="l">
              <a:lnSpc>
                <a:spcPts val="4700"/>
              </a:lnSpc>
              <a:buNone/>
            </a:pPr>
            <a:r>
              <a:rPr lang="en-US" sz="3750" b="1" dirty="0">
                <a:solidFill>
                  <a:srgbClr val="151617"/>
                </a:solidFill>
                <a:latin typeface="Montserrat Black" pitchFamily="34" charset="0"/>
                <a:ea typeface="Montserrat Black" pitchFamily="34" charset="-122"/>
                <a:cs typeface="Montserrat Black" pitchFamily="34" charset="-120"/>
              </a:rPr>
              <a:t>Module 2: Attendance Management</a:t>
            </a:r>
            <a:endParaRPr lang="en-US" sz="3750" dirty="0"/>
          </a:p>
        </p:txBody>
      </p:sp>
      <p:pic>
        <p:nvPicPr>
          <p:cNvPr id="3" name="Image 0" descr="preencoded.png"/>
          <p:cNvPicPr>
            <a:picLocks noChangeAspect="1"/>
          </p:cNvPicPr>
          <p:nvPr/>
        </p:nvPicPr>
        <p:blipFill>
          <a:blip r:embed="rId3"/>
          <a:stretch>
            <a:fillRect/>
          </a:stretch>
        </p:blipFill>
        <p:spPr>
          <a:xfrm>
            <a:off x="672703" y="1633657"/>
            <a:ext cx="6408063" cy="6408063"/>
          </a:xfrm>
          <a:prstGeom prst="rect">
            <a:avLst/>
          </a:prstGeom>
        </p:spPr>
      </p:pic>
      <p:sp>
        <p:nvSpPr>
          <p:cNvPr id="4" name="Text 1"/>
          <p:cNvSpPr/>
          <p:nvPr/>
        </p:nvSpPr>
        <p:spPr>
          <a:xfrm>
            <a:off x="7557254" y="1609606"/>
            <a:ext cx="2402681" cy="300276"/>
          </a:xfrm>
          <a:prstGeom prst="rect">
            <a:avLst/>
          </a:prstGeom>
          <a:noFill/>
          <a:ln/>
        </p:spPr>
        <p:txBody>
          <a:bodyPr wrap="none" lIns="0" tIns="0" rIns="0" bIns="0" rtlCol="0" anchor="t"/>
          <a:lstStyle/>
          <a:p>
            <a:pPr marL="0" indent="0" algn="l">
              <a:lnSpc>
                <a:spcPts val="2350"/>
              </a:lnSpc>
              <a:buNone/>
            </a:pPr>
            <a:r>
              <a:rPr lang="en-US" sz="1850" b="1" dirty="0">
                <a:solidFill>
                  <a:srgbClr val="151617"/>
                </a:solidFill>
                <a:latin typeface="Montserrat Black" pitchFamily="34" charset="0"/>
                <a:ea typeface="Montserrat Black" pitchFamily="34" charset="-122"/>
                <a:cs typeface="Montserrat Black" pitchFamily="34" charset="-120"/>
              </a:rPr>
              <a:t>Importance</a:t>
            </a:r>
            <a:endParaRPr lang="en-US" sz="1850" dirty="0"/>
          </a:p>
        </p:txBody>
      </p:sp>
      <p:sp>
        <p:nvSpPr>
          <p:cNvPr id="5" name="Text 2"/>
          <p:cNvSpPr/>
          <p:nvPr/>
        </p:nvSpPr>
        <p:spPr>
          <a:xfrm>
            <a:off x="7557254" y="2102048"/>
            <a:ext cx="6408063" cy="614839"/>
          </a:xfrm>
          <a:prstGeom prst="rect">
            <a:avLst/>
          </a:prstGeom>
          <a:noFill/>
          <a:ln/>
        </p:spPr>
        <p:txBody>
          <a:bodyPr wrap="square" lIns="0" tIns="0" rIns="0" bIns="0" rtlCol="0" anchor="t"/>
          <a:lstStyle/>
          <a:p>
            <a:pPr marL="0" indent="0" algn="l">
              <a:lnSpc>
                <a:spcPts val="2400"/>
              </a:lnSpc>
              <a:buNone/>
            </a:pPr>
            <a:r>
              <a:rPr lang="en-US" sz="1500" dirty="0">
                <a:solidFill>
                  <a:srgbClr val="151617"/>
                </a:solidFill>
                <a:latin typeface="Inconsolata" pitchFamily="34" charset="0"/>
                <a:ea typeface="Inconsolata" pitchFamily="34" charset="-122"/>
                <a:cs typeface="Inconsolata" pitchFamily="34" charset="-120"/>
              </a:rPr>
              <a:t>Automates attendance tracking, generates insightful analytics, and supports faculty in monitoring student engagement.</a:t>
            </a:r>
            <a:endParaRPr lang="en-US" sz="1500" dirty="0"/>
          </a:p>
        </p:txBody>
      </p:sp>
      <p:sp>
        <p:nvSpPr>
          <p:cNvPr id="6" name="Text 3"/>
          <p:cNvSpPr/>
          <p:nvPr/>
        </p:nvSpPr>
        <p:spPr>
          <a:xfrm>
            <a:off x="7557254" y="2909054"/>
            <a:ext cx="2402681" cy="300276"/>
          </a:xfrm>
          <a:prstGeom prst="rect">
            <a:avLst/>
          </a:prstGeom>
          <a:noFill/>
          <a:ln/>
        </p:spPr>
        <p:txBody>
          <a:bodyPr wrap="none" lIns="0" tIns="0" rIns="0" bIns="0" rtlCol="0" anchor="t"/>
          <a:lstStyle/>
          <a:p>
            <a:pPr marL="0" indent="0" algn="l">
              <a:lnSpc>
                <a:spcPts val="2350"/>
              </a:lnSpc>
              <a:buNone/>
            </a:pPr>
            <a:r>
              <a:rPr lang="en-US" sz="1850" b="1" dirty="0">
                <a:solidFill>
                  <a:srgbClr val="151617"/>
                </a:solidFill>
                <a:latin typeface="Montserrat Black" pitchFamily="34" charset="0"/>
                <a:ea typeface="Montserrat Black" pitchFamily="34" charset="-122"/>
                <a:cs typeface="Montserrat Black" pitchFamily="34" charset="-120"/>
              </a:rPr>
              <a:t>Real-life Example</a:t>
            </a:r>
            <a:endParaRPr lang="en-US" sz="1850" dirty="0"/>
          </a:p>
        </p:txBody>
      </p:sp>
      <p:sp>
        <p:nvSpPr>
          <p:cNvPr id="7" name="Text 4"/>
          <p:cNvSpPr/>
          <p:nvPr/>
        </p:nvSpPr>
        <p:spPr>
          <a:xfrm>
            <a:off x="7845504" y="3425547"/>
            <a:ext cx="6119813" cy="922258"/>
          </a:xfrm>
          <a:prstGeom prst="rect">
            <a:avLst/>
          </a:prstGeom>
          <a:noFill/>
          <a:ln/>
        </p:spPr>
        <p:txBody>
          <a:bodyPr wrap="square" lIns="0" tIns="0" rIns="0" bIns="0" rtlCol="0" anchor="t"/>
          <a:lstStyle/>
          <a:p>
            <a:pPr marL="0" indent="0" algn="l">
              <a:lnSpc>
                <a:spcPts val="2400"/>
              </a:lnSpc>
              <a:buNone/>
            </a:pPr>
            <a:r>
              <a:rPr lang="en-US" sz="1500" dirty="0">
                <a:solidFill>
                  <a:srgbClr val="151617"/>
                </a:solidFill>
                <a:latin typeface="Inconsolata" pitchFamily="34" charset="0"/>
                <a:ea typeface="Inconsolata" pitchFamily="34" charset="-122"/>
                <a:cs typeface="Inconsolata" pitchFamily="34" charset="-120"/>
              </a:rPr>
              <a:t>"Processing attendance for 200 students used to take hours. Now, I just upload a CSV, and the system handles everything, providing real-time reports."</a:t>
            </a:r>
            <a:endParaRPr lang="en-US" sz="1500" dirty="0"/>
          </a:p>
        </p:txBody>
      </p:sp>
      <p:sp>
        <p:nvSpPr>
          <p:cNvPr id="8" name="Shape 5"/>
          <p:cNvSpPr/>
          <p:nvPr/>
        </p:nvSpPr>
        <p:spPr>
          <a:xfrm>
            <a:off x="7557254" y="3425547"/>
            <a:ext cx="22860" cy="922258"/>
          </a:xfrm>
          <a:prstGeom prst="rect">
            <a:avLst/>
          </a:prstGeom>
          <a:solidFill>
            <a:srgbClr val="151617"/>
          </a:solidFill>
          <a:ln/>
        </p:spPr>
      </p:sp>
      <p:sp>
        <p:nvSpPr>
          <p:cNvPr id="9" name="Text 6"/>
          <p:cNvSpPr/>
          <p:nvPr/>
        </p:nvSpPr>
        <p:spPr>
          <a:xfrm>
            <a:off x="7557254" y="4564023"/>
            <a:ext cx="2402681" cy="300276"/>
          </a:xfrm>
          <a:prstGeom prst="rect">
            <a:avLst/>
          </a:prstGeom>
          <a:noFill/>
          <a:ln/>
        </p:spPr>
        <p:txBody>
          <a:bodyPr wrap="none" lIns="0" tIns="0" rIns="0" bIns="0" rtlCol="0" anchor="t"/>
          <a:lstStyle/>
          <a:p>
            <a:pPr marL="0" indent="0" algn="l">
              <a:lnSpc>
                <a:spcPts val="2350"/>
              </a:lnSpc>
              <a:buNone/>
            </a:pPr>
            <a:r>
              <a:rPr lang="en-US" sz="1850" b="1" dirty="0">
                <a:solidFill>
                  <a:srgbClr val="151617"/>
                </a:solidFill>
                <a:latin typeface="Montserrat Black" pitchFamily="34" charset="0"/>
                <a:ea typeface="Montserrat Black" pitchFamily="34" charset="-122"/>
                <a:cs typeface="Montserrat Black" pitchFamily="34" charset="-120"/>
              </a:rPr>
              <a:t>Code Snippet</a:t>
            </a:r>
            <a:endParaRPr lang="en-US" sz="1850" dirty="0"/>
          </a:p>
        </p:txBody>
      </p:sp>
      <p:sp>
        <p:nvSpPr>
          <p:cNvPr id="10" name="Shape 7"/>
          <p:cNvSpPr/>
          <p:nvPr/>
        </p:nvSpPr>
        <p:spPr>
          <a:xfrm>
            <a:off x="7557254" y="5080516"/>
            <a:ext cx="6408063" cy="1517809"/>
          </a:xfrm>
          <a:prstGeom prst="roundRect">
            <a:avLst>
              <a:gd name="adj" fmla="val 602"/>
            </a:avLst>
          </a:prstGeom>
          <a:solidFill>
            <a:srgbClr val="EBDFD7"/>
          </a:solidFill>
          <a:ln/>
        </p:spPr>
      </p:sp>
      <p:sp>
        <p:nvSpPr>
          <p:cNvPr id="11" name="Shape 8"/>
          <p:cNvSpPr/>
          <p:nvPr/>
        </p:nvSpPr>
        <p:spPr>
          <a:xfrm>
            <a:off x="7547729" y="5080516"/>
            <a:ext cx="6427113" cy="1442832"/>
          </a:xfrm>
          <a:prstGeom prst="roundRect">
            <a:avLst>
              <a:gd name="adj" fmla="val 1900"/>
            </a:avLst>
          </a:prstGeom>
          <a:solidFill>
            <a:srgbClr val="EBDFD7"/>
          </a:solidFill>
          <a:ln/>
        </p:spPr>
      </p:sp>
      <p:sp>
        <p:nvSpPr>
          <p:cNvPr id="12" name="Text 9"/>
          <p:cNvSpPr/>
          <p:nvPr/>
        </p:nvSpPr>
        <p:spPr>
          <a:xfrm>
            <a:off x="7739896" y="5224582"/>
            <a:ext cx="6042779" cy="1229678"/>
          </a:xfrm>
          <a:prstGeom prst="rect">
            <a:avLst/>
          </a:prstGeom>
          <a:noFill/>
          <a:ln/>
        </p:spPr>
        <p:txBody>
          <a:bodyPr wrap="square" lIns="0" tIns="0" rIns="0" bIns="0" rtlCol="0" anchor="t"/>
          <a:lstStyle/>
          <a:p>
            <a:pPr>
              <a:lnSpc>
                <a:spcPts val="2400"/>
              </a:lnSpc>
            </a:pPr>
            <a:r>
              <a:rPr lang="en-US" dirty="0"/>
              <a:t>function </a:t>
            </a:r>
            <a:r>
              <a:rPr lang="en-US" dirty="0" err="1"/>
              <a:t>processAttendanceFile</a:t>
            </a:r>
            <a:r>
              <a:rPr lang="en-US" dirty="0"/>
              <a:t>(file) { </a:t>
            </a:r>
            <a:r>
              <a:rPr lang="en-US" dirty="0" err="1"/>
              <a:t>const</a:t>
            </a:r>
            <a:r>
              <a:rPr lang="en-US" dirty="0"/>
              <a:t> reader = new </a:t>
            </a:r>
            <a:r>
              <a:rPr lang="en-US" dirty="0" err="1"/>
              <a:t>FileReader</a:t>
            </a:r>
            <a:r>
              <a:rPr lang="en-US" dirty="0"/>
              <a:t>(); </a:t>
            </a:r>
            <a:r>
              <a:rPr lang="en-US" dirty="0" err="1"/>
              <a:t>reader.onload</a:t>
            </a:r>
            <a:r>
              <a:rPr lang="en-US" dirty="0"/>
              <a:t> = (e) =&gt; </a:t>
            </a:r>
            <a:r>
              <a:rPr lang="en-US" dirty="0" err="1"/>
              <a:t>parseAttendanceData</a:t>
            </a:r>
            <a:r>
              <a:rPr lang="en-US" dirty="0"/>
              <a:t>(</a:t>
            </a:r>
            <a:r>
              <a:rPr lang="en-US" dirty="0" err="1"/>
              <a:t>e.target.result</a:t>
            </a:r>
            <a:r>
              <a:rPr lang="en-US" dirty="0"/>
              <a:t>); </a:t>
            </a:r>
            <a:r>
              <a:rPr lang="en-US" dirty="0" err="1"/>
              <a:t>reader.readAsText</a:t>
            </a:r>
            <a:r>
              <a:rPr lang="en-US" dirty="0"/>
              <a:t>(file); }</a:t>
            </a:r>
            <a:endParaRPr lang="en-US" sz="1500" dirty="0"/>
          </a:p>
        </p:txBody>
      </p:sp>
      <p:sp>
        <p:nvSpPr>
          <p:cNvPr id="13" name="Rectangle 12"/>
          <p:cNvSpPr/>
          <p:nvPr/>
        </p:nvSpPr>
        <p:spPr>
          <a:xfrm>
            <a:off x="12815259" y="7518439"/>
            <a:ext cx="1692592" cy="593889"/>
          </a:xfrm>
          <a:prstGeom prst="rect">
            <a:avLst/>
          </a:prstGeom>
          <a:solidFill>
            <a:srgbClr val="FFCC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1000"/>
                                        <p:tgtEl>
                                          <p:spTgt spid="5"/>
                                        </p:tgtEl>
                                      </p:cBhvr>
                                    </p:animEffect>
                                    <p:anim calcmode="lin" valueType="num">
                                      <p:cBhvr>
                                        <p:cTn id="20" dur="1000" fill="hold"/>
                                        <p:tgtEl>
                                          <p:spTgt spid="5"/>
                                        </p:tgtEl>
                                        <p:attrNameLst>
                                          <p:attrName>ppt_x</p:attrName>
                                        </p:attrNameLst>
                                      </p:cBhvr>
                                      <p:tavLst>
                                        <p:tav tm="0">
                                          <p:val>
                                            <p:strVal val="#ppt_x"/>
                                          </p:val>
                                        </p:tav>
                                        <p:tav tm="100000">
                                          <p:val>
                                            <p:strVal val="#ppt_x"/>
                                          </p:val>
                                        </p:tav>
                                      </p:tavLst>
                                    </p:anim>
                                    <p:anim calcmode="lin" valueType="num">
                                      <p:cBhvr>
                                        <p:cTn id="21" dur="1000" fill="hold"/>
                                        <p:tgtEl>
                                          <p:spTgt spid="5"/>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1000"/>
                                        <p:tgtEl>
                                          <p:spTgt spid="6"/>
                                        </p:tgtEl>
                                      </p:cBhvr>
                                    </p:animEffect>
                                    <p:anim calcmode="lin" valueType="num">
                                      <p:cBhvr>
                                        <p:cTn id="25" dur="1000" fill="hold"/>
                                        <p:tgtEl>
                                          <p:spTgt spid="6"/>
                                        </p:tgtEl>
                                        <p:attrNameLst>
                                          <p:attrName>ppt_x</p:attrName>
                                        </p:attrNameLst>
                                      </p:cBhvr>
                                      <p:tavLst>
                                        <p:tav tm="0">
                                          <p:val>
                                            <p:strVal val="#ppt_x"/>
                                          </p:val>
                                        </p:tav>
                                        <p:tav tm="100000">
                                          <p:val>
                                            <p:strVal val="#ppt_x"/>
                                          </p:val>
                                        </p:tav>
                                      </p:tavLst>
                                    </p:anim>
                                    <p:anim calcmode="lin" valueType="num">
                                      <p:cBhvr>
                                        <p:cTn id="26" dur="1000" fill="hold"/>
                                        <p:tgtEl>
                                          <p:spTgt spid="6"/>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1000"/>
                                        <p:tgtEl>
                                          <p:spTgt spid="7"/>
                                        </p:tgtEl>
                                      </p:cBhvr>
                                    </p:animEffect>
                                    <p:anim calcmode="lin" valueType="num">
                                      <p:cBhvr>
                                        <p:cTn id="30" dur="1000" fill="hold"/>
                                        <p:tgtEl>
                                          <p:spTgt spid="7"/>
                                        </p:tgtEl>
                                        <p:attrNameLst>
                                          <p:attrName>ppt_x</p:attrName>
                                        </p:attrNameLst>
                                      </p:cBhvr>
                                      <p:tavLst>
                                        <p:tav tm="0">
                                          <p:val>
                                            <p:strVal val="#ppt_x"/>
                                          </p:val>
                                        </p:tav>
                                        <p:tav tm="100000">
                                          <p:val>
                                            <p:strVal val="#ppt_x"/>
                                          </p:val>
                                        </p:tav>
                                      </p:tavLst>
                                    </p:anim>
                                    <p:anim calcmode="lin" valueType="num">
                                      <p:cBhvr>
                                        <p:cTn id="31" dur="1000" fill="hold"/>
                                        <p:tgtEl>
                                          <p:spTgt spid="7"/>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fade">
                                      <p:cBhvr>
                                        <p:cTn id="34" dur="1000"/>
                                        <p:tgtEl>
                                          <p:spTgt spid="8"/>
                                        </p:tgtEl>
                                      </p:cBhvr>
                                    </p:animEffect>
                                    <p:anim calcmode="lin" valueType="num">
                                      <p:cBhvr>
                                        <p:cTn id="35" dur="1000" fill="hold"/>
                                        <p:tgtEl>
                                          <p:spTgt spid="8"/>
                                        </p:tgtEl>
                                        <p:attrNameLst>
                                          <p:attrName>ppt_x</p:attrName>
                                        </p:attrNameLst>
                                      </p:cBhvr>
                                      <p:tavLst>
                                        <p:tav tm="0">
                                          <p:val>
                                            <p:strVal val="#ppt_x"/>
                                          </p:val>
                                        </p:tav>
                                        <p:tav tm="100000">
                                          <p:val>
                                            <p:strVal val="#ppt_x"/>
                                          </p:val>
                                        </p:tav>
                                      </p:tavLst>
                                    </p:anim>
                                    <p:anim calcmode="lin" valueType="num">
                                      <p:cBhvr>
                                        <p:cTn id="36" dur="1000" fill="hold"/>
                                        <p:tgtEl>
                                          <p:spTgt spid="8"/>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9"/>
                                        </p:tgtEl>
                                        <p:attrNameLst>
                                          <p:attrName>style.visibility</p:attrName>
                                        </p:attrNameLst>
                                      </p:cBhvr>
                                      <p:to>
                                        <p:strVal val="visible"/>
                                      </p:to>
                                    </p:set>
                                    <p:animEffect transition="in" filter="fade">
                                      <p:cBhvr>
                                        <p:cTn id="39" dur="1000"/>
                                        <p:tgtEl>
                                          <p:spTgt spid="9"/>
                                        </p:tgtEl>
                                      </p:cBhvr>
                                    </p:animEffect>
                                    <p:anim calcmode="lin" valueType="num">
                                      <p:cBhvr>
                                        <p:cTn id="40" dur="1000" fill="hold"/>
                                        <p:tgtEl>
                                          <p:spTgt spid="9"/>
                                        </p:tgtEl>
                                        <p:attrNameLst>
                                          <p:attrName>ppt_x</p:attrName>
                                        </p:attrNameLst>
                                      </p:cBhvr>
                                      <p:tavLst>
                                        <p:tav tm="0">
                                          <p:val>
                                            <p:strVal val="#ppt_x"/>
                                          </p:val>
                                        </p:tav>
                                        <p:tav tm="100000">
                                          <p:val>
                                            <p:strVal val="#ppt_x"/>
                                          </p:val>
                                        </p:tav>
                                      </p:tavLst>
                                    </p:anim>
                                    <p:anim calcmode="lin" valueType="num">
                                      <p:cBhvr>
                                        <p:cTn id="41" dur="1000" fill="hold"/>
                                        <p:tgtEl>
                                          <p:spTgt spid="9"/>
                                        </p:tgtEl>
                                        <p:attrNameLst>
                                          <p:attrName>ppt_y</p:attrName>
                                        </p:attrNameLst>
                                      </p:cBhvr>
                                      <p:tavLst>
                                        <p:tav tm="0">
                                          <p:val>
                                            <p:strVal val="#ppt_y+.1"/>
                                          </p:val>
                                        </p:tav>
                                        <p:tav tm="100000">
                                          <p:val>
                                            <p:strVal val="#ppt_y"/>
                                          </p:val>
                                        </p:tav>
                                      </p:tavLst>
                                    </p:anim>
                                  </p:childTnLst>
                                </p:cTn>
                              </p:par>
                              <p:par>
                                <p:cTn id="42" presetID="42" presetClass="entr" presetSubtype="0" fill="hold" nodeType="withEffect">
                                  <p:stCondLst>
                                    <p:cond delay="0"/>
                                  </p:stCondLst>
                                  <p:childTnLst>
                                    <p:set>
                                      <p:cBhvr>
                                        <p:cTn id="43" dur="1" fill="hold">
                                          <p:stCondLst>
                                            <p:cond delay="0"/>
                                          </p:stCondLst>
                                        </p:cTn>
                                        <p:tgtEl>
                                          <p:spTgt spid="10"/>
                                        </p:tgtEl>
                                        <p:attrNameLst>
                                          <p:attrName>style.visibility</p:attrName>
                                        </p:attrNameLst>
                                      </p:cBhvr>
                                      <p:to>
                                        <p:strVal val="visible"/>
                                      </p:to>
                                    </p:set>
                                    <p:animEffect transition="in" filter="fade">
                                      <p:cBhvr>
                                        <p:cTn id="44" dur="1000"/>
                                        <p:tgtEl>
                                          <p:spTgt spid="10"/>
                                        </p:tgtEl>
                                      </p:cBhvr>
                                    </p:animEffect>
                                    <p:anim calcmode="lin" valueType="num">
                                      <p:cBhvr>
                                        <p:cTn id="45" dur="1000" fill="hold"/>
                                        <p:tgtEl>
                                          <p:spTgt spid="10"/>
                                        </p:tgtEl>
                                        <p:attrNameLst>
                                          <p:attrName>ppt_x</p:attrName>
                                        </p:attrNameLst>
                                      </p:cBhvr>
                                      <p:tavLst>
                                        <p:tav tm="0">
                                          <p:val>
                                            <p:strVal val="#ppt_x"/>
                                          </p:val>
                                        </p:tav>
                                        <p:tav tm="100000">
                                          <p:val>
                                            <p:strVal val="#ppt_x"/>
                                          </p:val>
                                        </p:tav>
                                      </p:tavLst>
                                    </p:anim>
                                    <p:anim calcmode="lin" valueType="num">
                                      <p:cBhvr>
                                        <p:cTn id="46" dur="1000" fill="hold"/>
                                        <p:tgtEl>
                                          <p:spTgt spid="10"/>
                                        </p:tgtEl>
                                        <p:attrNameLst>
                                          <p:attrName>ppt_y</p:attrName>
                                        </p:attrNameLst>
                                      </p:cBhvr>
                                      <p:tavLst>
                                        <p:tav tm="0">
                                          <p:val>
                                            <p:strVal val="#ppt_y+.1"/>
                                          </p:val>
                                        </p:tav>
                                        <p:tav tm="100000">
                                          <p:val>
                                            <p:strVal val="#ppt_y"/>
                                          </p:val>
                                        </p:tav>
                                      </p:tavLst>
                                    </p:anim>
                                  </p:childTnLst>
                                </p:cTn>
                              </p:par>
                              <p:par>
                                <p:cTn id="47" presetID="42" presetClass="entr" presetSubtype="0" fill="hold" nodeType="withEffect">
                                  <p:stCondLst>
                                    <p:cond delay="0"/>
                                  </p:stCondLst>
                                  <p:childTnLst>
                                    <p:set>
                                      <p:cBhvr>
                                        <p:cTn id="48" dur="1" fill="hold">
                                          <p:stCondLst>
                                            <p:cond delay="0"/>
                                          </p:stCondLst>
                                        </p:cTn>
                                        <p:tgtEl>
                                          <p:spTgt spid="11"/>
                                        </p:tgtEl>
                                        <p:attrNameLst>
                                          <p:attrName>style.visibility</p:attrName>
                                        </p:attrNameLst>
                                      </p:cBhvr>
                                      <p:to>
                                        <p:strVal val="visible"/>
                                      </p:to>
                                    </p:set>
                                    <p:animEffect transition="in" filter="fade">
                                      <p:cBhvr>
                                        <p:cTn id="49" dur="1000"/>
                                        <p:tgtEl>
                                          <p:spTgt spid="11"/>
                                        </p:tgtEl>
                                      </p:cBhvr>
                                    </p:animEffect>
                                    <p:anim calcmode="lin" valueType="num">
                                      <p:cBhvr>
                                        <p:cTn id="50" dur="1000" fill="hold"/>
                                        <p:tgtEl>
                                          <p:spTgt spid="11"/>
                                        </p:tgtEl>
                                        <p:attrNameLst>
                                          <p:attrName>ppt_x</p:attrName>
                                        </p:attrNameLst>
                                      </p:cBhvr>
                                      <p:tavLst>
                                        <p:tav tm="0">
                                          <p:val>
                                            <p:strVal val="#ppt_x"/>
                                          </p:val>
                                        </p:tav>
                                        <p:tav tm="100000">
                                          <p:val>
                                            <p:strVal val="#ppt_x"/>
                                          </p:val>
                                        </p:tav>
                                      </p:tavLst>
                                    </p:anim>
                                    <p:anim calcmode="lin" valueType="num">
                                      <p:cBhvr>
                                        <p:cTn id="51" dur="1000" fill="hold"/>
                                        <p:tgtEl>
                                          <p:spTgt spid="11"/>
                                        </p:tgtEl>
                                        <p:attrNameLst>
                                          <p:attrName>ppt_y</p:attrName>
                                        </p:attrNameLst>
                                      </p:cBhvr>
                                      <p:tavLst>
                                        <p:tav tm="0">
                                          <p:val>
                                            <p:strVal val="#ppt_y+.1"/>
                                          </p:val>
                                        </p:tav>
                                        <p:tav tm="100000">
                                          <p:val>
                                            <p:strVal val="#ppt_y"/>
                                          </p:val>
                                        </p:tav>
                                      </p:tavLst>
                                    </p:anim>
                                  </p:childTnLst>
                                </p:cTn>
                              </p:par>
                              <p:par>
                                <p:cTn id="52" presetID="42" presetClass="entr" presetSubtype="0" fill="hold" grpId="0" nodeType="withEffect">
                                  <p:stCondLst>
                                    <p:cond delay="0"/>
                                  </p:stCondLst>
                                  <p:childTnLst>
                                    <p:set>
                                      <p:cBhvr>
                                        <p:cTn id="53" dur="1" fill="hold">
                                          <p:stCondLst>
                                            <p:cond delay="0"/>
                                          </p:stCondLst>
                                        </p:cTn>
                                        <p:tgtEl>
                                          <p:spTgt spid="12"/>
                                        </p:tgtEl>
                                        <p:attrNameLst>
                                          <p:attrName>style.visibility</p:attrName>
                                        </p:attrNameLst>
                                      </p:cBhvr>
                                      <p:to>
                                        <p:strVal val="visible"/>
                                      </p:to>
                                    </p:set>
                                    <p:animEffect transition="in" filter="fade">
                                      <p:cBhvr>
                                        <p:cTn id="54" dur="1000"/>
                                        <p:tgtEl>
                                          <p:spTgt spid="12"/>
                                        </p:tgtEl>
                                      </p:cBhvr>
                                    </p:animEffect>
                                    <p:anim calcmode="lin" valueType="num">
                                      <p:cBhvr>
                                        <p:cTn id="55" dur="1000" fill="hold"/>
                                        <p:tgtEl>
                                          <p:spTgt spid="12"/>
                                        </p:tgtEl>
                                        <p:attrNameLst>
                                          <p:attrName>ppt_x</p:attrName>
                                        </p:attrNameLst>
                                      </p:cBhvr>
                                      <p:tavLst>
                                        <p:tav tm="0">
                                          <p:val>
                                            <p:strVal val="#ppt_x"/>
                                          </p:val>
                                        </p:tav>
                                        <p:tav tm="100000">
                                          <p:val>
                                            <p:strVal val="#ppt_x"/>
                                          </p:val>
                                        </p:tav>
                                      </p:tavLst>
                                    </p:anim>
                                    <p:anim calcmode="lin" valueType="num">
                                      <p:cBhvr>
                                        <p:cTn id="56"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2" presetClass="entr" presetSubtype="4" fill="hold" nodeType="clickEffect">
                                  <p:stCondLst>
                                    <p:cond delay="0"/>
                                  </p:stCondLst>
                                  <p:childTnLst>
                                    <p:set>
                                      <p:cBhvr>
                                        <p:cTn id="60" dur="1" fill="hold">
                                          <p:stCondLst>
                                            <p:cond delay="0"/>
                                          </p:stCondLst>
                                        </p:cTn>
                                        <p:tgtEl>
                                          <p:spTgt spid="3"/>
                                        </p:tgtEl>
                                        <p:attrNameLst>
                                          <p:attrName>style.visibility</p:attrName>
                                        </p:attrNameLst>
                                      </p:cBhvr>
                                      <p:to>
                                        <p:strVal val="visible"/>
                                      </p:to>
                                    </p:set>
                                    <p:animEffect transition="in" filter="wipe(down)">
                                      <p:cBhvr>
                                        <p:cTn id="6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5" grpId="0" animBg="1"/>
      <p:bldP spid="6" grpId="0" animBg="1"/>
      <p:bldP spid="7" grpId="0" animBg="1"/>
      <p:bldP spid="9" grpId="0" animBg="1"/>
      <p:bldP spid="1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21638" y="566976"/>
            <a:ext cx="9528096" cy="644366"/>
          </a:xfrm>
          <a:prstGeom prst="rect">
            <a:avLst/>
          </a:prstGeom>
          <a:noFill/>
          <a:ln/>
        </p:spPr>
        <p:txBody>
          <a:bodyPr wrap="none" lIns="0" tIns="0" rIns="0" bIns="0" rtlCol="0" anchor="t"/>
          <a:lstStyle/>
          <a:p>
            <a:pPr marL="0" indent="0" algn="l">
              <a:lnSpc>
                <a:spcPts val="5050"/>
              </a:lnSpc>
              <a:buNone/>
            </a:pPr>
            <a:r>
              <a:rPr lang="en-US" sz="4050" b="1" dirty="0">
                <a:solidFill>
                  <a:srgbClr val="151617"/>
                </a:solidFill>
                <a:latin typeface="Montserrat Black" pitchFamily="34" charset="0"/>
                <a:ea typeface="Montserrat Black" pitchFamily="34" charset="-122"/>
                <a:cs typeface="Montserrat Black" pitchFamily="34" charset="-120"/>
              </a:rPr>
              <a:t>Module 3: Interactive Quiz System</a:t>
            </a:r>
            <a:endParaRPr lang="en-US" sz="4050" dirty="0"/>
          </a:p>
        </p:txBody>
      </p:sp>
      <p:sp>
        <p:nvSpPr>
          <p:cNvPr id="3" name="Text 1"/>
          <p:cNvSpPr/>
          <p:nvPr/>
        </p:nvSpPr>
        <p:spPr>
          <a:xfrm>
            <a:off x="721638" y="1726644"/>
            <a:ext cx="2577584" cy="322183"/>
          </a:xfrm>
          <a:prstGeom prst="rect">
            <a:avLst/>
          </a:prstGeom>
          <a:noFill/>
          <a:ln/>
        </p:spPr>
        <p:txBody>
          <a:bodyPr wrap="none" lIns="0" tIns="0" rIns="0" bIns="0" rtlCol="0" anchor="t"/>
          <a:lstStyle/>
          <a:p>
            <a:pPr marL="0" indent="0" algn="l">
              <a:lnSpc>
                <a:spcPts val="2500"/>
              </a:lnSpc>
              <a:buNone/>
            </a:pPr>
            <a:r>
              <a:rPr lang="en-US" sz="2000" b="1" dirty="0">
                <a:solidFill>
                  <a:srgbClr val="151617"/>
                </a:solidFill>
                <a:latin typeface="Montserrat Black" pitchFamily="34" charset="0"/>
                <a:ea typeface="Montserrat Black" pitchFamily="34" charset="-122"/>
                <a:cs typeface="Montserrat Black" pitchFamily="34" charset="-120"/>
              </a:rPr>
              <a:t>Importance</a:t>
            </a:r>
            <a:endParaRPr lang="en-US" sz="2000" dirty="0"/>
          </a:p>
        </p:txBody>
      </p:sp>
      <p:sp>
        <p:nvSpPr>
          <p:cNvPr id="4" name="Text 2"/>
          <p:cNvSpPr/>
          <p:nvPr/>
        </p:nvSpPr>
        <p:spPr>
          <a:xfrm>
            <a:off x="721638" y="2254925"/>
            <a:ext cx="6342102" cy="989767"/>
          </a:xfrm>
          <a:prstGeom prst="rect">
            <a:avLst/>
          </a:prstGeom>
          <a:noFill/>
          <a:ln/>
        </p:spPr>
        <p:txBody>
          <a:bodyPr wrap="square" lIns="0" tIns="0" rIns="0" bIns="0" rtlCol="0" anchor="t"/>
          <a:lstStyle/>
          <a:p>
            <a:pPr marL="0" indent="0" algn="l">
              <a:lnSpc>
                <a:spcPts val="2550"/>
              </a:lnSpc>
              <a:buNone/>
            </a:pPr>
            <a:r>
              <a:rPr lang="en-US" sz="1600" dirty="0">
                <a:solidFill>
                  <a:srgbClr val="151617"/>
                </a:solidFill>
                <a:latin typeface="Inconsolata" pitchFamily="34" charset="0"/>
                <a:ea typeface="Inconsolata" pitchFamily="34" charset="-122"/>
                <a:cs typeface="Inconsolata" pitchFamily="34" charset="-120"/>
              </a:rPr>
              <a:t>Enhances learning through dynamic quizzes and provides instant feedback, allowing students to gauge their understanding effectively.</a:t>
            </a:r>
            <a:endParaRPr lang="en-US" sz="1600" dirty="0"/>
          </a:p>
        </p:txBody>
      </p:sp>
      <p:sp>
        <p:nvSpPr>
          <p:cNvPr id="5" name="Text 3"/>
          <p:cNvSpPr/>
          <p:nvPr/>
        </p:nvSpPr>
        <p:spPr>
          <a:xfrm>
            <a:off x="721638" y="3450788"/>
            <a:ext cx="2577584" cy="322183"/>
          </a:xfrm>
          <a:prstGeom prst="rect">
            <a:avLst/>
          </a:prstGeom>
          <a:noFill/>
          <a:ln/>
        </p:spPr>
        <p:txBody>
          <a:bodyPr wrap="none" lIns="0" tIns="0" rIns="0" bIns="0" rtlCol="0" anchor="t"/>
          <a:lstStyle/>
          <a:p>
            <a:pPr marL="0" indent="0" algn="l">
              <a:lnSpc>
                <a:spcPts val="2500"/>
              </a:lnSpc>
              <a:buNone/>
            </a:pPr>
            <a:r>
              <a:rPr lang="en-US" sz="2000" b="1" dirty="0">
                <a:solidFill>
                  <a:srgbClr val="151617"/>
                </a:solidFill>
                <a:latin typeface="Montserrat Black" pitchFamily="34" charset="0"/>
                <a:ea typeface="Montserrat Black" pitchFamily="34" charset="-122"/>
                <a:cs typeface="Montserrat Black" pitchFamily="34" charset="-120"/>
              </a:rPr>
              <a:t>Real-life Example</a:t>
            </a:r>
            <a:endParaRPr lang="en-US" sz="2000" dirty="0"/>
          </a:p>
        </p:txBody>
      </p:sp>
      <p:sp>
        <p:nvSpPr>
          <p:cNvPr id="6" name="Text 4"/>
          <p:cNvSpPr/>
          <p:nvPr/>
        </p:nvSpPr>
        <p:spPr>
          <a:xfrm>
            <a:off x="1030843" y="4004905"/>
            <a:ext cx="6032897" cy="989767"/>
          </a:xfrm>
          <a:prstGeom prst="rect">
            <a:avLst/>
          </a:prstGeom>
          <a:noFill/>
          <a:ln/>
        </p:spPr>
        <p:txBody>
          <a:bodyPr wrap="square" lIns="0" tIns="0" rIns="0" bIns="0" rtlCol="0" anchor="t"/>
          <a:lstStyle/>
          <a:p>
            <a:pPr marL="0" indent="0" algn="l">
              <a:lnSpc>
                <a:spcPts val="2550"/>
              </a:lnSpc>
              <a:buNone/>
            </a:pPr>
            <a:r>
              <a:rPr lang="en-US" sz="1600" dirty="0">
                <a:solidFill>
                  <a:srgbClr val="151617"/>
                </a:solidFill>
                <a:latin typeface="Inconsolata" pitchFamily="34" charset="0"/>
                <a:ea typeface="Inconsolata" pitchFamily="34" charset="-122"/>
                <a:cs typeface="Inconsolata" pitchFamily="34" charset="-120"/>
              </a:rPr>
              <a:t>"I used the AI-generated Machine Learning quiz to prepare for my exam. The interactive format and explanations for wrong answers were invaluable."</a:t>
            </a:r>
            <a:endParaRPr lang="en-US" sz="1600" dirty="0"/>
          </a:p>
        </p:txBody>
      </p:sp>
      <p:sp>
        <p:nvSpPr>
          <p:cNvPr id="7" name="Shape 5"/>
          <p:cNvSpPr/>
          <p:nvPr/>
        </p:nvSpPr>
        <p:spPr>
          <a:xfrm>
            <a:off x="721638" y="4004905"/>
            <a:ext cx="22860" cy="989767"/>
          </a:xfrm>
          <a:prstGeom prst="rect">
            <a:avLst/>
          </a:prstGeom>
          <a:solidFill>
            <a:srgbClr val="151617"/>
          </a:solidFill>
          <a:ln/>
        </p:spPr>
      </p:sp>
      <p:sp>
        <p:nvSpPr>
          <p:cNvPr id="8" name="Text 6"/>
          <p:cNvSpPr/>
          <p:nvPr/>
        </p:nvSpPr>
        <p:spPr>
          <a:xfrm>
            <a:off x="721638" y="5226606"/>
            <a:ext cx="2577584" cy="322183"/>
          </a:xfrm>
          <a:prstGeom prst="rect">
            <a:avLst/>
          </a:prstGeom>
          <a:noFill/>
          <a:ln/>
        </p:spPr>
        <p:txBody>
          <a:bodyPr wrap="none" lIns="0" tIns="0" rIns="0" bIns="0" rtlCol="0" anchor="t"/>
          <a:lstStyle/>
          <a:p>
            <a:pPr marL="0" indent="0" algn="l">
              <a:lnSpc>
                <a:spcPts val="2500"/>
              </a:lnSpc>
              <a:buNone/>
            </a:pPr>
            <a:r>
              <a:rPr lang="en-US" sz="2000" b="1" dirty="0">
                <a:solidFill>
                  <a:srgbClr val="151617"/>
                </a:solidFill>
                <a:latin typeface="Montserrat Black" pitchFamily="34" charset="0"/>
                <a:ea typeface="Montserrat Black" pitchFamily="34" charset="-122"/>
                <a:cs typeface="Montserrat Black" pitchFamily="34" charset="-120"/>
              </a:rPr>
              <a:t>Code Snippet</a:t>
            </a:r>
            <a:endParaRPr lang="en-US" sz="2000" dirty="0"/>
          </a:p>
        </p:txBody>
      </p:sp>
      <p:sp>
        <p:nvSpPr>
          <p:cNvPr id="9" name="Shape 7"/>
          <p:cNvSpPr/>
          <p:nvPr/>
        </p:nvSpPr>
        <p:spPr>
          <a:xfrm>
            <a:off x="721638" y="5780723"/>
            <a:ext cx="6342102" cy="1628775"/>
          </a:xfrm>
          <a:prstGeom prst="roundRect">
            <a:avLst>
              <a:gd name="adj" fmla="val 561"/>
            </a:avLst>
          </a:prstGeom>
          <a:solidFill>
            <a:srgbClr val="EBDFD7"/>
          </a:solidFill>
          <a:ln/>
        </p:spPr>
      </p:sp>
      <p:sp>
        <p:nvSpPr>
          <p:cNvPr id="10" name="Shape 8"/>
          <p:cNvSpPr/>
          <p:nvPr/>
        </p:nvSpPr>
        <p:spPr>
          <a:xfrm>
            <a:off x="711398" y="5780723"/>
            <a:ext cx="6362581" cy="1628775"/>
          </a:xfrm>
          <a:prstGeom prst="roundRect">
            <a:avLst>
              <a:gd name="adj" fmla="val 1899"/>
            </a:avLst>
          </a:prstGeom>
          <a:solidFill>
            <a:srgbClr val="EBDFD7"/>
          </a:solidFill>
          <a:ln/>
        </p:spPr>
      </p:sp>
      <p:sp>
        <p:nvSpPr>
          <p:cNvPr id="11" name="Text 9"/>
          <p:cNvSpPr/>
          <p:nvPr/>
        </p:nvSpPr>
        <p:spPr>
          <a:xfrm>
            <a:off x="917496" y="5935266"/>
            <a:ext cx="5950387" cy="1319689"/>
          </a:xfrm>
          <a:prstGeom prst="rect">
            <a:avLst/>
          </a:prstGeom>
          <a:noFill/>
          <a:ln/>
        </p:spPr>
        <p:txBody>
          <a:bodyPr wrap="square" lIns="0" tIns="0" rIns="0" bIns="0" rtlCol="0" anchor="t"/>
          <a:lstStyle/>
          <a:p>
            <a:pPr>
              <a:lnSpc>
                <a:spcPts val="2550"/>
              </a:lnSpc>
            </a:pPr>
            <a:r>
              <a:rPr lang="en-US" dirty="0" err="1"/>
              <a:t>const</a:t>
            </a:r>
            <a:r>
              <a:rPr lang="en-US" dirty="0"/>
              <a:t> response = await fetch('https://openrouter.ai/</a:t>
            </a:r>
            <a:r>
              <a:rPr lang="en-US" dirty="0" err="1"/>
              <a:t>api</a:t>
            </a:r>
            <a:r>
              <a:rPr lang="en-US" dirty="0"/>
              <a:t>/v1/chat/completions', { method: 'POST', headers: { 'Authorization': `Bearer ${</a:t>
            </a:r>
            <a:r>
              <a:rPr lang="en-US" dirty="0" err="1"/>
              <a:t>this.apiKey</a:t>
            </a:r>
            <a:r>
              <a:rPr lang="en-US" dirty="0"/>
              <a:t>}`, 'Content-Type': 'application/</a:t>
            </a:r>
            <a:r>
              <a:rPr lang="en-US" dirty="0" err="1"/>
              <a:t>json</a:t>
            </a:r>
            <a:r>
              <a:rPr lang="en-US" dirty="0"/>
              <a:t>' } });</a:t>
            </a:r>
            <a:endParaRPr lang="en-US" sz="1600" dirty="0"/>
          </a:p>
        </p:txBody>
      </p:sp>
      <p:pic>
        <p:nvPicPr>
          <p:cNvPr id="12" name="Image 0" descr="preencoded.png"/>
          <p:cNvPicPr>
            <a:picLocks noChangeAspect="1"/>
          </p:cNvPicPr>
          <p:nvPr/>
        </p:nvPicPr>
        <p:blipFill>
          <a:blip r:embed="rId3"/>
          <a:stretch>
            <a:fillRect/>
          </a:stretch>
        </p:blipFill>
        <p:spPr>
          <a:xfrm>
            <a:off x="7360324" y="1328737"/>
            <a:ext cx="6342102" cy="6342102"/>
          </a:xfrm>
          <a:prstGeom prst="rect">
            <a:avLst/>
          </a:prstGeom>
        </p:spPr>
      </p:pic>
      <p:sp>
        <p:nvSpPr>
          <p:cNvPr id="13" name="Rectangle 12"/>
          <p:cNvSpPr/>
          <p:nvPr/>
        </p:nvSpPr>
        <p:spPr>
          <a:xfrm>
            <a:off x="12856130" y="7670839"/>
            <a:ext cx="1692592" cy="593889"/>
          </a:xfrm>
          <a:prstGeom prst="rect">
            <a:avLst/>
          </a:prstGeom>
          <a:solidFill>
            <a:srgbClr val="FFCC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7" presetClass="entr" presetSubtype="1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500" fill="hold"/>
                                        <p:tgtEl>
                                          <p:spTgt spid="3"/>
                                        </p:tgtEl>
                                        <p:attrNameLst>
                                          <p:attrName>ppt_w</p:attrName>
                                        </p:attrNameLst>
                                      </p:cBhvr>
                                      <p:tavLst>
                                        <p:tav tm="0">
                                          <p:val>
                                            <p:fltVal val="0"/>
                                          </p:val>
                                        </p:tav>
                                        <p:tav tm="100000">
                                          <p:val>
                                            <p:strVal val="#ppt_w"/>
                                          </p:val>
                                        </p:tav>
                                      </p:tavLst>
                                    </p:anim>
                                    <p:anim calcmode="lin" valueType="num">
                                      <p:cBhvr>
                                        <p:cTn id="13" dur="500" fill="hold"/>
                                        <p:tgtEl>
                                          <p:spTgt spid="3"/>
                                        </p:tgtEl>
                                        <p:attrNameLst>
                                          <p:attrName>ppt_h</p:attrName>
                                        </p:attrNameLst>
                                      </p:cBhvr>
                                      <p:tavLst>
                                        <p:tav tm="0">
                                          <p:val>
                                            <p:strVal val="#ppt_h"/>
                                          </p:val>
                                        </p:tav>
                                        <p:tav tm="100000">
                                          <p:val>
                                            <p:strVal val="#ppt_h"/>
                                          </p:val>
                                        </p:tav>
                                      </p:tavLst>
                                    </p:anim>
                                  </p:childTnLst>
                                </p:cTn>
                              </p:par>
                              <p:par>
                                <p:cTn id="14" presetID="17" presetClass="entr" presetSubtype="10" fill="hold" grpId="0" nodeType="withEffect">
                                  <p:stCondLst>
                                    <p:cond delay="0"/>
                                  </p:stCondLst>
                                  <p:childTnLst>
                                    <p:set>
                                      <p:cBhvr>
                                        <p:cTn id="15" dur="1" fill="hold">
                                          <p:stCondLst>
                                            <p:cond delay="0"/>
                                          </p:stCondLst>
                                        </p:cTn>
                                        <p:tgtEl>
                                          <p:spTgt spid="4"/>
                                        </p:tgtEl>
                                        <p:attrNameLst>
                                          <p:attrName>style.visibility</p:attrName>
                                        </p:attrNameLst>
                                      </p:cBhvr>
                                      <p:to>
                                        <p:strVal val="visible"/>
                                      </p:to>
                                    </p:set>
                                    <p:anim calcmode="lin" valueType="num">
                                      <p:cBhvr>
                                        <p:cTn id="16" dur="500" fill="hold"/>
                                        <p:tgtEl>
                                          <p:spTgt spid="4"/>
                                        </p:tgtEl>
                                        <p:attrNameLst>
                                          <p:attrName>ppt_w</p:attrName>
                                        </p:attrNameLst>
                                      </p:cBhvr>
                                      <p:tavLst>
                                        <p:tav tm="0">
                                          <p:val>
                                            <p:fltVal val="0"/>
                                          </p:val>
                                        </p:tav>
                                        <p:tav tm="100000">
                                          <p:val>
                                            <p:strVal val="#ppt_w"/>
                                          </p:val>
                                        </p:tav>
                                      </p:tavLst>
                                    </p:anim>
                                    <p:anim calcmode="lin" valueType="num">
                                      <p:cBhvr>
                                        <p:cTn id="17" dur="500" fill="hold"/>
                                        <p:tgtEl>
                                          <p:spTgt spid="4"/>
                                        </p:tgtEl>
                                        <p:attrNameLst>
                                          <p:attrName>ppt_h</p:attrName>
                                        </p:attrNameLst>
                                      </p:cBhvr>
                                      <p:tavLst>
                                        <p:tav tm="0">
                                          <p:val>
                                            <p:strVal val="#ppt_h"/>
                                          </p:val>
                                        </p:tav>
                                        <p:tav tm="100000">
                                          <p:val>
                                            <p:strVal val="#ppt_h"/>
                                          </p:val>
                                        </p:tav>
                                      </p:tavLst>
                                    </p:anim>
                                  </p:childTnLst>
                                </p:cTn>
                              </p:par>
                              <p:par>
                                <p:cTn id="18" presetID="17" presetClass="entr" presetSubtype="10" fill="hold" grpId="0" nodeType="withEffect">
                                  <p:stCondLst>
                                    <p:cond delay="0"/>
                                  </p:stCondLst>
                                  <p:childTnLst>
                                    <p:set>
                                      <p:cBhvr>
                                        <p:cTn id="19" dur="1" fill="hold">
                                          <p:stCondLst>
                                            <p:cond delay="0"/>
                                          </p:stCondLst>
                                        </p:cTn>
                                        <p:tgtEl>
                                          <p:spTgt spid="5"/>
                                        </p:tgtEl>
                                        <p:attrNameLst>
                                          <p:attrName>style.visibility</p:attrName>
                                        </p:attrNameLst>
                                      </p:cBhvr>
                                      <p:to>
                                        <p:strVal val="visible"/>
                                      </p:to>
                                    </p:set>
                                    <p:anim calcmode="lin" valueType="num">
                                      <p:cBhvr>
                                        <p:cTn id="20" dur="500" fill="hold"/>
                                        <p:tgtEl>
                                          <p:spTgt spid="5"/>
                                        </p:tgtEl>
                                        <p:attrNameLst>
                                          <p:attrName>ppt_w</p:attrName>
                                        </p:attrNameLst>
                                      </p:cBhvr>
                                      <p:tavLst>
                                        <p:tav tm="0">
                                          <p:val>
                                            <p:fltVal val="0"/>
                                          </p:val>
                                        </p:tav>
                                        <p:tav tm="100000">
                                          <p:val>
                                            <p:strVal val="#ppt_w"/>
                                          </p:val>
                                        </p:tav>
                                      </p:tavLst>
                                    </p:anim>
                                    <p:anim calcmode="lin" valueType="num">
                                      <p:cBhvr>
                                        <p:cTn id="21" dur="500" fill="hold"/>
                                        <p:tgtEl>
                                          <p:spTgt spid="5"/>
                                        </p:tgtEl>
                                        <p:attrNameLst>
                                          <p:attrName>ppt_h</p:attrName>
                                        </p:attrNameLst>
                                      </p:cBhvr>
                                      <p:tavLst>
                                        <p:tav tm="0">
                                          <p:val>
                                            <p:strVal val="#ppt_h"/>
                                          </p:val>
                                        </p:tav>
                                        <p:tav tm="100000">
                                          <p:val>
                                            <p:strVal val="#ppt_h"/>
                                          </p:val>
                                        </p:tav>
                                      </p:tavLst>
                                    </p:anim>
                                  </p:childTnLst>
                                </p:cTn>
                              </p:par>
                              <p:par>
                                <p:cTn id="22" presetID="17" presetClass="entr" presetSubtype="10" fill="hold" grpId="0" nodeType="withEffect">
                                  <p:stCondLst>
                                    <p:cond delay="0"/>
                                  </p:stCondLst>
                                  <p:childTnLst>
                                    <p:set>
                                      <p:cBhvr>
                                        <p:cTn id="23" dur="1" fill="hold">
                                          <p:stCondLst>
                                            <p:cond delay="0"/>
                                          </p:stCondLst>
                                        </p:cTn>
                                        <p:tgtEl>
                                          <p:spTgt spid="6"/>
                                        </p:tgtEl>
                                        <p:attrNameLst>
                                          <p:attrName>style.visibility</p:attrName>
                                        </p:attrNameLst>
                                      </p:cBhvr>
                                      <p:to>
                                        <p:strVal val="visible"/>
                                      </p:to>
                                    </p:set>
                                    <p:anim calcmode="lin" valueType="num">
                                      <p:cBhvr>
                                        <p:cTn id="24" dur="500" fill="hold"/>
                                        <p:tgtEl>
                                          <p:spTgt spid="6"/>
                                        </p:tgtEl>
                                        <p:attrNameLst>
                                          <p:attrName>ppt_w</p:attrName>
                                        </p:attrNameLst>
                                      </p:cBhvr>
                                      <p:tavLst>
                                        <p:tav tm="0">
                                          <p:val>
                                            <p:fltVal val="0"/>
                                          </p:val>
                                        </p:tav>
                                        <p:tav tm="100000">
                                          <p:val>
                                            <p:strVal val="#ppt_w"/>
                                          </p:val>
                                        </p:tav>
                                      </p:tavLst>
                                    </p:anim>
                                    <p:anim calcmode="lin" valueType="num">
                                      <p:cBhvr>
                                        <p:cTn id="25" dur="500" fill="hold"/>
                                        <p:tgtEl>
                                          <p:spTgt spid="6"/>
                                        </p:tgtEl>
                                        <p:attrNameLst>
                                          <p:attrName>ppt_h</p:attrName>
                                        </p:attrNameLst>
                                      </p:cBhvr>
                                      <p:tavLst>
                                        <p:tav tm="0">
                                          <p:val>
                                            <p:strVal val="#ppt_h"/>
                                          </p:val>
                                        </p:tav>
                                        <p:tav tm="100000">
                                          <p:val>
                                            <p:strVal val="#ppt_h"/>
                                          </p:val>
                                        </p:tav>
                                      </p:tavLst>
                                    </p:anim>
                                  </p:childTnLst>
                                </p:cTn>
                              </p:par>
                              <p:par>
                                <p:cTn id="26" presetID="17" presetClass="entr" presetSubtype="10" fill="hold" nodeType="withEffect">
                                  <p:stCondLst>
                                    <p:cond delay="0"/>
                                  </p:stCondLst>
                                  <p:childTnLst>
                                    <p:set>
                                      <p:cBhvr>
                                        <p:cTn id="27" dur="1" fill="hold">
                                          <p:stCondLst>
                                            <p:cond delay="0"/>
                                          </p:stCondLst>
                                        </p:cTn>
                                        <p:tgtEl>
                                          <p:spTgt spid="7"/>
                                        </p:tgtEl>
                                        <p:attrNameLst>
                                          <p:attrName>style.visibility</p:attrName>
                                        </p:attrNameLst>
                                      </p:cBhvr>
                                      <p:to>
                                        <p:strVal val="visible"/>
                                      </p:to>
                                    </p:set>
                                    <p:anim calcmode="lin" valueType="num">
                                      <p:cBhvr>
                                        <p:cTn id="28" dur="500" fill="hold"/>
                                        <p:tgtEl>
                                          <p:spTgt spid="7"/>
                                        </p:tgtEl>
                                        <p:attrNameLst>
                                          <p:attrName>ppt_w</p:attrName>
                                        </p:attrNameLst>
                                      </p:cBhvr>
                                      <p:tavLst>
                                        <p:tav tm="0">
                                          <p:val>
                                            <p:fltVal val="0"/>
                                          </p:val>
                                        </p:tav>
                                        <p:tav tm="100000">
                                          <p:val>
                                            <p:strVal val="#ppt_w"/>
                                          </p:val>
                                        </p:tav>
                                      </p:tavLst>
                                    </p:anim>
                                    <p:anim calcmode="lin" valueType="num">
                                      <p:cBhvr>
                                        <p:cTn id="29" dur="500" fill="hold"/>
                                        <p:tgtEl>
                                          <p:spTgt spid="7"/>
                                        </p:tgtEl>
                                        <p:attrNameLst>
                                          <p:attrName>ppt_h</p:attrName>
                                        </p:attrNameLst>
                                      </p:cBhvr>
                                      <p:tavLst>
                                        <p:tav tm="0">
                                          <p:val>
                                            <p:strVal val="#ppt_h"/>
                                          </p:val>
                                        </p:tav>
                                        <p:tav tm="100000">
                                          <p:val>
                                            <p:strVal val="#ppt_h"/>
                                          </p:val>
                                        </p:tav>
                                      </p:tavLst>
                                    </p:anim>
                                  </p:childTnLst>
                                </p:cTn>
                              </p:par>
                              <p:par>
                                <p:cTn id="30" presetID="17" presetClass="entr" presetSubtype="10" fill="hold" grpId="0" nodeType="withEffect">
                                  <p:stCondLst>
                                    <p:cond delay="0"/>
                                  </p:stCondLst>
                                  <p:childTnLst>
                                    <p:set>
                                      <p:cBhvr>
                                        <p:cTn id="31" dur="1" fill="hold">
                                          <p:stCondLst>
                                            <p:cond delay="0"/>
                                          </p:stCondLst>
                                        </p:cTn>
                                        <p:tgtEl>
                                          <p:spTgt spid="8"/>
                                        </p:tgtEl>
                                        <p:attrNameLst>
                                          <p:attrName>style.visibility</p:attrName>
                                        </p:attrNameLst>
                                      </p:cBhvr>
                                      <p:to>
                                        <p:strVal val="visible"/>
                                      </p:to>
                                    </p:set>
                                    <p:anim calcmode="lin" valueType="num">
                                      <p:cBhvr>
                                        <p:cTn id="32" dur="500" fill="hold"/>
                                        <p:tgtEl>
                                          <p:spTgt spid="8"/>
                                        </p:tgtEl>
                                        <p:attrNameLst>
                                          <p:attrName>ppt_w</p:attrName>
                                        </p:attrNameLst>
                                      </p:cBhvr>
                                      <p:tavLst>
                                        <p:tav tm="0">
                                          <p:val>
                                            <p:fltVal val="0"/>
                                          </p:val>
                                        </p:tav>
                                        <p:tav tm="100000">
                                          <p:val>
                                            <p:strVal val="#ppt_w"/>
                                          </p:val>
                                        </p:tav>
                                      </p:tavLst>
                                    </p:anim>
                                    <p:anim calcmode="lin" valueType="num">
                                      <p:cBhvr>
                                        <p:cTn id="33" dur="500" fill="hold"/>
                                        <p:tgtEl>
                                          <p:spTgt spid="8"/>
                                        </p:tgtEl>
                                        <p:attrNameLst>
                                          <p:attrName>ppt_h</p:attrName>
                                        </p:attrNameLst>
                                      </p:cBhvr>
                                      <p:tavLst>
                                        <p:tav tm="0">
                                          <p:val>
                                            <p:strVal val="#ppt_h"/>
                                          </p:val>
                                        </p:tav>
                                        <p:tav tm="100000">
                                          <p:val>
                                            <p:strVal val="#ppt_h"/>
                                          </p:val>
                                        </p:tav>
                                      </p:tavLst>
                                    </p:anim>
                                  </p:childTnLst>
                                </p:cTn>
                              </p:par>
                              <p:par>
                                <p:cTn id="34" presetID="17" presetClass="entr" presetSubtype="10" fill="hold" nodeType="withEffect">
                                  <p:stCondLst>
                                    <p:cond delay="0"/>
                                  </p:stCondLst>
                                  <p:childTnLst>
                                    <p:set>
                                      <p:cBhvr>
                                        <p:cTn id="35" dur="1" fill="hold">
                                          <p:stCondLst>
                                            <p:cond delay="0"/>
                                          </p:stCondLst>
                                        </p:cTn>
                                        <p:tgtEl>
                                          <p:spTgt spid="9"/>
                                        </p:tgtEl>
                                        <p:attrNameLst>
                                          <p:attrName>style.visibility</p:attrName>
                                        </p:attrNameLst>
                                      </p:cBhvr>
                                      <p:to>
                                        <p:strVal val="visible"/>
                                      </p:to>
                                    </p:set>
                                    <p:anim calcmode="lin" valueType="num">
                                      <p:cBhvr>
                                        <p:cTn id="36" dur="500" fill="hold"/>
                                        <p:tgtEl>
                                          <p:spTgt spid="9"/>
                                        </p:tgtEl>
                                        <p:attrNameLst>
                                          <p:attrName>ppt_w</p:attrName>
                                        </p:attrNameLst>
                                      </p:cBhvr>
                                      <p:tavLst>
                                        <p:tav tm="0">
                                          <p:val>
                                            <p:fltVal val="0"/>
                                          </p:val>
                                        </p:tav>
                                        <p:tav tm="100000">
                                          <p:val>
                                            <p:strVal val="#ppt_w"/>
                                          </p:val>
                                        </p:tav>
                                      </p:tavLst>
                                    </p:anim>
                                    <p:anim calcmode="lin" valueType="num">
                                      <p:cBhvr>
                                        <p:cTn id="37" dur="500" fill="hold"/>
                                        <p:tgtEl>
                                          <p:spTgt spid="9"/>
                                        </p:tgtEl>
                                        <p:attrNameLst>
                                          <p:attrName>ppt_h</p:attrName>
                                        </p:attrNameLst>
                                      </p:cBhvr>
                                      <p:tavLst>
                                        <p:tav tm="0">
                                          <p:val>
                                            <p:strVal val="#ppt_h"/>
                                          </p:val>
                                        </p:tav>
                                        <p:tav tm="100000">
                                          <p:val>
                                            <p:strVal val="#ppt_h"/>
                                          </p:val>
                                        </p:tav>
                                      </p:tavLst>
                                    </p:anim>
                                  </p:childTnLst>
                                </p:cTn>
                              </p:par>
                              <p:par>
                                <p:cTn id="38" presetID="17" presetClass="entr" presetSubtype="10" fill="hold" nodeType="withEffect">
                                  <p:stCondLst>
                                    <p:cond delay="0"/>
                                  </p:stCondLst>
                                  <p:childTnLst>
                                    <p:set>
                                      <p:cBhvr>
                                        <p:cTn id="39" dur="1" fill="hold">
                                          <p:stCondLst>
                                            <p:cond delay="0"/>
                                          </p:stCondLst>
                                        </p:cTn>
                                        <p:tgtEl>
                                          <p:spTgt spid="10"/>
                                        </p:tgtEl>
                                        <p:attrNameLst>
                                          <p:attrName>style.visibility</p:attrName>
                                        </p:attrNameLst>
                                      </p:cBhvr>
                                      <p:to>
                                        <p:strVal val="visible"/>
                                      </p:to>
                                    </p:set>
                                    <p:anim calcmode="lin" valueType="num">
                                      <p:cBhvr>
                                        <p:cTn id="40" dur="500" fill="hold"/>
                                        <p:tgtEl>
                                          <p:spTgt spid="10"/>
                                        </p:tgtEl>
                                        <p:attrNameLst>
                                          <p:attrName>ppt_w</p:attrName>
                                        </p:attrNameLst>
                                      </p:cBhvr>
                                      <p:tavLst>
                                        <p:tav tm="0">
                                          <p:val>
                                            <p:fltVal val="0"/>
                                          </p:val>
                                        </p:tav>
                                        <p:tav tm="100000">
                                          <p:val>
                                            <p:strVal val="#ppt_w"/>
                                          </p:val>
                                        </p:tav>
                                      </p:tavLst>
                                    </p:anim>
                                    <p:anim calcmode="lin" valueType="num">
                                      <p:cBhvr>
                                        <p:cTn id="41" dur="500" fill="hold"/>
                                        <p:tgtEl>
                                          <p:spTgt spid="10"/>
                                        </p:tgtEl>
                                        <p:attrNameLst>
                                          <p:attrName>ppt_h</p:attrName>
                                        </p:attrNameLst>
                                      </p:cBhvr>
                                      <p:tavLst>
                                        <p:tav tm="0">
                                          <p:val>
                                            <p:strVal val="#ppt_h"/>
                                          </p:val>
                                        </p:tav>
                                        <p:tav tm="100000">
                                          <p:val>
                                            <p:strVal val="#ppt_h"/>
                                          </p:val>
                                        </p:tav>
                                      </p:tavLst>
                                    </p:anim>
                                  </p:childTnLst>
                                </p:cTn>
                              </p:par>
                              <p:par>
                                <p:cTn id="42" presetID="17" presetClass="entr" presetSubtype="10" fill="hold" grpId="0" nodeType="withEffect">
                                  <p:stCondLst>
                                    <p:cond delay="0"/>
                                  </p:stCondLst>
                                  <p:childTnLst>
                                    <p:set>
                                      <p:cBhvr>
                                        <p:cTn id="43" dur="1" fill="hold">
                                          <p:stCondLst>
                                            <p:cond delay="0"/>
                                          </p:stCondLst>
                                        </p:cTn>
                                        <p:tgtEl>
                                          <p:spTgt spid="11"/>
                                        </p:tgtEl>
                                        <p:attrNameLst>
                                          <p:attrName>style.visibility</p:attrName>
                                        </p:attrNameLst>
                                      </p:cBhvr>
                                      <p:to>
                                        <p:strVal val="visible"/>
                                      </p:to>
                                    </p:set>
                                    <p:anim calcmode="lin" valueType="num">
                                      <p:cBhvr>
                                        <p:cTn id="44" dur="500" fill="hold"/>
                                        <p:tgtEl>
                                          <p:spTgt spid="11"/>
                                        </p:tgtEl>
                                        <p:attrNameLst>
                                          <p:attrName>ppt_w</p:attrName>
                                        </p:attrNameLst>
                                      </p:cBhvr>
                                      <p:tavLst>
                                        <p:tav tm="0">
                                          <p:val>
                                            <p:fltVal val="0"/>
                                          </p:val>
                                        </p:tav>
                                        <p:tav tm="100000">
                                          <p:val>
                                            <p:strVal val="#ppt_w"/>
                                          </p:val>
                                        </p:tav>
                                      </p:tavLst>
                                    </p:anim>
                                    <p:anim calcmode="lin" valueType="num">
                                      <p:cBhvr>
                                        <p:cTn id="45" dur="500" fill="hold"/>
                                        <p:tgtEl>
                                          <p:spTgt spid="11"/>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8" grpId="0" animBg="1"/>
      <p:bldP spid="11"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21638" y="566976"/>
            <a:ext cx="6682502" cy="644366"/>
          </a:xfrm>
          <a:prstGeom prst="rect">
            <a:avLst/>
          </a:prstGeom>
          <a:noFill/>
          <a:ln/>
        </p:spPr>
        <p:txBody>
          <a:bodyPr wrap="none" lIns="0" tIns="0" rIns="0" bIns="0" rtlCol="0" anchor="t"/>
          <a:lstStyle/>
          <a:p>
            <a:pPr marL="0" indent="0" algn="l">
              <a:lnSpc>
                <a:spcPts val="5050"/>
              </a:lnSpc>
              <a:buNone/>
            </a:pPr>
            <a:r>
              <a:rPr lang="en-US" sz="4050" b="1" dirty="0">
                <a:solidFill>
                  <a:schemeClr val="bg1"/>
                </a:solidFill>
                <a:latin typeface="Montserrat Black" pitchFamily="34" charset="0"/>
                <a:ea typeface="Montserrat Black" pitchFamily="34" charset="-122"/>
                <a:cs typeface="Montserrat Black" pitchFamily="34" charset="-120"/>
              </a:rPr>
              <a:t>Module 4: Study Groups</a:t>
            </a:r>
            <a:endParaRPr lang="en-US" sz="4050" dirty="0">
              <a:solidFill>
                <a:schemeClr val="bg1"/>
              </a:solidFill>
            </a:endParaRPr>
          </a:p>
        </p:txBody>
      </p:sp>
      <p:pic>
        <p:nvPicPr>
          <p:cNvPr id="3" name="Image 0" descr="preencoded.png"/>
          <p:cNvPicPr>
            <a:picLocks noChangeAspect="1"/>
          </p:cNvPicPr>
          <p:nvPr/>
        </p:nvPicPr>
        <p:blipFill>
          <a:blip r:embed="rId3"/>
          <a:stretch>
            <a:fillRect/>
          </a:stretch>
        </p:blipFill>
        <p:spPr>
          <a:xfrm>
            <a:off x="721638" y="1752481"/>
            <a:ext cx="6342102" cy="6342102"/>
          </a:xfrm>
          <a:prstGeom prst="rect">
            <a:avLst/>
          </a:prstGeom>
        </p:spPr>
      </p:pic>
      <p:sp>
        <p:nvSpPr>
          <p:cNvPr id="4" name="Text 1"/>
          <p:cNvSpPr/>
          <p:nvPr/>
        </p:nvSpPr>
        <p:spPr>
          <a:xfrm>
            <a:off x="7574280" y="1726644"/>
            <a:ext cx="2577584" cy="322183"/>
          </a:xfrm>
          <a:prstGeom prst="rect">
            <a:avLst/>
          </a:prstGeom>
          <a:noFill/>
          <a:ln/>
        </p:spPr>
        <p:txBody>
          <a:bodyPr wrap="none" lIns="0" tIns="0" rIns="0" bIns="0" rtlCol="0" anchor="t"/>
          <a:lstStyle/>
          <a:p>
            <a:pPr marL="0" indent="0" algn="l">
              <a:lnSpc>
                <a:spcPts val="2500"/>
              </a:lnSpc>
              <a:buNone/>
            </a:pPr>
            <a:r>
              <a:rPr lang="en-US" sz="2000" b="1" dirty="0">
                <a:solidFill>
                  <a:srgbClr val="151617"/>
                </a:solidFill>
                <a:latin typeface="Montserrat Black" pitchFamily="34" charset="0"/>
                <a:ea typeface="Montserrat Black" pitchFamily="34" charset="-122"/>
                <a:cs typeface="Montserrat Black" pitchFamily="34" charset="-120"/>
              </a:rPr>
              <a:t>Importance</a:t>
            </a:r>
            <a:endParaRPr lang="en-US" sz="2000" dirty="0"/>
          </a:p>
        </p:txBody>
      </p:sp>
      <p:sp>
        <p:nvSpPr>
          <p:cNvPr id="5" name="Text 2"/>
          <p:cNvSpPr/>
          <p:nvPr/>
        </p:nvSpPr>
        <p:spPr>
          <a:xfrm>
            <a:off x="7574280" y="2254925"/>
            <a:ext cx="6342102" cy="659844"/>
          </a:xfrm>
          <a:prstGeom prst="rect">
            <a:avLst/>
          </a:prstGeom>
          <a:noFill/>
          <a:ln/>
        </p:spPr>
        <p:txBody>
          <a:bodyPr wrap="square" lIns="0" tIns="0" rIns="0" bIns="0" rtlCol="0" anchor="t"/>
          <a:lstStyle/>
          <a:p>
            <a:pPr marL="0" indent="0" algn="l">
              <a:lnSpc>
                <a:spcPts val="2550"/>
              </a:lnSpc>
              <a:buNone/>
            </a:pPr>
            <a:r>
              <a:rPr lang="en-US" sz="1600" dirty="0">
                <a:solidFill>
                  <a:srgbClr val="151617"/>
                </a:solidFill>
                <a:latin typeface="Inconsolata" pitchFamily="34" charset="0"/>
                <a:ea typeface="Inconsolata" pitchFamily="34" charset="-122"/>
                <a:cs typeface="Inconsolata" pitchFamily="34" charset="-120"/>
              </a:rPr>
              <a:t>Fosters collaborative learning and knowledge sharing among students, making complex topics more approachable.</a:t>
            </a:r>
            <a:endParaRPr lang="en-US" sz="1600" dirty="0"/>
          </a:p>
        </p:txBody>
      </p:sp>
      <p:sp>
        <p:nvSpPr>
          <p:cNvPr id="6" name="Text 3"/>
          <p:cNvSpPr/>
          <p:nvPr/>
        </p:nvSpPr>
        <p:spPr>
          <a:xfrm>
            <a:off x="7574280" y="3120866"/>
            <a:ext cx="2577584" cy="322183"/>
          </a:xfrm>
          <a:prstGeom prst="rect">
            <a:avLst/>
          </a:prstGeom>
          <a:noFill/>
          <a:ln/>
        </p:spPr>
        <p:txBody>
          <a:bodyPr wrap="none" lIns="0" tIns="0" rIns="0" bIns="0" rtlCol="0" anchor="t"/>
          <a:lstStyle/>
          <a:p>
            <a:pPr marL="0" indent="0" algn="l">
              <a:lnSpc>
                <a:spcPts val="2500"/>
              </a:lnSpc>
              <a:buNone/>
            </a:pPr>
            <a:r>
              <a:rPr lang="en-US" sz="2000" b="1" dirty="0">
                <a:solidFill>
                  <a:srgbClr val="151617"/>
                </a:solidFill>
                <a:latin typeface="Montserrat Black" pitchFamily="34" charset="0"/>
                <a:ea typeface="Montserrat Black" pitchFamily="34" charset="-122"/>
                <a:cs typeface="Montserrat Black" pitchFamily="34" charset="-120"/>
              </a:rPr>
              <a:t>Real-life Example</a:t>
            </a:r>
            <a:endParaRPr lang="en-US" sz="2000" dirty="0"/>
          </a:p>
        </p:txBody>
      </p:sp>
      <p:sp>
        <p:nvSpPr>
          <p:cNvPr id="7" name="Text 4"/>
          <p:cNvSpPr/>
          <p:nvPr/>
        </p:nvSpPr>
        <p:spPr>
          <a:xfrm>
            <a:off x="7883485" y="3674983"/>
            <a:ext cx="6032897" cy="989767"/>
          </a:xfrm>
          <a:prstGeom prst="rect">
            <a:avLst/>
          </a:prstGeom>
          <a:noFill/>
          <a:ln/>
        </p:spPr>
        <p:txBody>
          <a:bodyPr wrap="square" lIns="0" tIns="0" rIns="0" bIns="0" rtlCol="0" anchor="t"/>
          <a:lstStyle/>
          <a:p>
            <a:pPr marL="0" indent="0" algn="l">
              <a:lnSpc>
                <a:spcPts val="2550"/>
              </a:lnSpc>
              <a:buNone/>
            </a:pPr>
            <a:r>
              <a:rPr lang="en-US" sz="1600" dirty="0">
                <a:solidFill>
                  <a:srgbClr val="151617"/>
                </a:solidFill>
                <a:latin typeface="Inconsolata" pitchFamily="34" charset="0"/>
                <a:ea typeface="Inconsolata" pitchFamily="34" charset="-122"/>
                <a:cs typeface="Inconsolata" pitchFamily="34" charset="-120"/>
              </a:rPr>
              <a:t>"Creating a study group for Data Structures was so easy. We shared resources, discussed problems, and improved our understanding together."</a:t>
            </a:r>
            <a:endParaRPr lang="en-US" sz="1600" dirty="0"/>
          </a:p>
        </p:txBody>
      </p:sp>
      <p:sp>
        <p:nvSpPr>
          <p:cNvPr id="8" name="Shape 5"/>
          <p:cNvSpPr/>
          <p:nvPr/>
        </p:nvSpPr>
        <p:spPr>
          <a:xfrm>
            <a:off x="7574280" y="3674983"/>
            <a:ext cx="22860" cy="989767"/>
          </a:xfrm>
          <a:prstGeom prst="rect">
            <a:avLst/>
          </a:prstGeom>
          <a:solidFill>
            <a:srgbClr val="151617"/>
          </a:solidFill>
          <a:ln/>
        </p:spPr>
      </p:sp>
      <p:sp>
        <p:nvSpPr>
          <p:cNvPr id="9" name="Text 6"/>
          <p:cNvSpPr/>
          <p:nvPr/>
        </p:nvSpPr>
        <p:spPr>
          <a:xfrm>
            <a:off x="7574280" y="4896683"/>
            <a:ext cx="2577584" cy="322183"/>
          </a:xfrm>
          <a:prstGeom prst="rect">
            <a:avLst/>
          </a:prstGeom>
          <a:noFill/>
          <a:ln/>
        </p:spPr>
        <p:txBody>
          <a:bodyPr wrap="none" lIns="0" tIns="0" rIns="0" bIns="0" rtlCol="0" anchor="t"/>
          <a:lstStyle/>
          <a:p>
            <a:pPr marL="0" indent="0" algn="l">
              <a:lnSpc>
                <a:spcPts val="2500"/>
              </a:lnSpc>
              <a:buNone/>
            </a:pPr>
            <a:r>
              <a:rPr lang="en-US" sz="2000" b="1" dirty="0">
                <a:solidFill>
                  <a:srgbClr val="151617"/>
                </a:solidFill>
                <a:latin typeface="Montserrat Black" pitchFamily="34" charset="0"/>
                <a:ea typeface="Montserrat Black" pitchFamily="34" charset="-122"/>
                <a:cs typeface="Montserrat Black" pitchFamily="34" charset="-120"/>
              </a:rPr>
              <a:t>Code Snippet</a:t>
            </a:r>
            <a:endParaRPr lang="en-US" sz="2000" dirty="0"/>
          </a:p>
        </p:txBody>
      </p:sp>
      <p:sp>
        <p:nvSpPr>
          <p:cNvPr id="10" name="Shape 7"/>
          <p:cNvSpPr/>
          <p:nvPr/>
        </p:nvSpPr>
        <p:spPr>
          <a:xfrm>
            <a:off x="7574280" y="5450800"/>
            <a:ext cx="6342102" cy="1628775"/>
          </a:xfrm>
          <a:prstGeom prst="roundRect">
            <a:avLst>
              <a:gd name="adj" fmla="val 561"/>
            </a:avLst>
          </a:prstGeom>
          <a:solidFill>
            <a:srgbClr val="EBDFD7"/>
          </a:solidFill>
          <a:ln/>
        </p:spPr>
      </p:sp>
      <p:sp>
        <p:nvSpPr>
          <p:cNvPr id="11" name="Shape 8"/>
          <p:cNvSpPr/>
          <p:nvPr/>
        </p:nvSpPr>
        <p:spPr>
          <a:xfrm>
            <a:off x="7564041" y="5450800"/>
            <a:ext cx="6362581" cy="1628775"/>
          </a:xfrm>
          <a:prstGeom prst="roundRect">
            <a:avLst>
              <a:gd name="adj" fmla="val 1899"/>
            </a:avLst>
          </a:prstGeom>
          <a:solidFill>
            <a:srgbClr val="EBDFD7"/>
          </a:solidFill>
          <a:ln/>
        </p:spPr>
      </p:sp>
      <p:sp>
        <p:nvSpPr>
          <p:cNvPr id="12" name="Text 9"/>
          <p:cNvSpPr/>
          <p:nvPr/>
        </p:nvSpPr>
        <p:spPr>
          <a:xfrm>
            <a:off x="7770138" y="5605343"/>
            <a:ext cx="5950387" cy="1319689"/>
          </a:xfrm>
          <a:prstGeom prst="rect">
            <a:avLst/>
          </a:prstGeom>
          <a:noFill/>
          <a:ln/>
        </p:spPr>
        <p:txBody>
          <a:bodyPr wrap="square" lIns="0" tIns="0" rIns="0" bIns="0" rtlCol="0" anchor="t"/>
          <a:lstStyle/>
          <a:p>
            <a:pPr>
              <a:lnSpc>
                <a:spcPts val="2550"/>
              </a:lnSpc>
            </a:pPr>
            <a:r>
              <a:rPr lang="en-US" dirty="0" err="1"/>
              <a:t>async</a:t>
            </a:r>
            <a:r>
              <a:rPr lang="en-US" dirty="0"/>
              <a:t> function </a:t>
            </a:r>
            <a:r>
              <a:rPr lang="en-US" dirty="0" err="1"/>
              <a:t>createGroup</a:t>
            </a:r>
            <a:r>
              <a:rPr lang="en-US" dirty="0"/>
              <a:t>(name, description) { </a:t>
            </a:r>
            <a:r>
              <a:rPr lang="en-US" dirty="0" err="1"/>
              <a:t>const</a:t>
            </a:r>
            <a:r>
              <a:rPr lang="en-US" dirty="0"/>
              <a:t> group = { name: name, description: description, </a:t>
            </a:r>
            <a:r>
              <a:rPr lang="en-US" dirty="0" err="1"/>
              <a:t>created_by</a:t>
            </a:r>
            <a:r>
              <a:rPr lang="en-US" dirty="0"/>
              <a:t>: currentUser.id, </a:t>
            </a:r>
            <a:r>
              <a:rPr lang="en-US" dirty="0" err="1"/>
              <a:t>created_at</a:t>
            </a:r>
            <a:r>
              <a:rPr lang="en-US" dirty="0"/>
              <a:t>: new Date().</a:t>
            </a:r>
            <a:r>
              <a:rPr lang="en-US" dirty="0" err="1"/>
              <a:t>toISOString</a:t>
            </a:r>
            <a:r>
              <a:rPr lang="en-US" dirty="0"/>
              <a:t>() }; await </a:t>
            </a:r>
            <a:r>
              <a:rPr lang="en-US" dirty="0" err="1"/>
              <a:t>saveGroupToDatabase</a:t>
            </a:r>
            <a:r>
              <a:rPr lang="en-US" dirty="0"/>
              <a:t>(group); }</a:t>
            </a:r>
            <a:endParaRPr lang="en-US" sz="1600" dirty="0"/>
          </a:p>
        </p:txBody>
      </p:sp>
      <p:sp>
        <p:nvSpPr>
          <p:cNvPr id="13" name="Rectangle 12"/>
          <p:cNvSpPr/>
          <p:nvPr/>
        </p:nvSpPr>
        <p:spPr>
          <a:xfrm>
            <a:off x="12817678" y="7568680"/>
            <a:ext cx="1692592" cy="593889"/>
          </a:xfrm>
          <a:prstGeom prst="rect">
            <a:avLst/>
          </a:prstGeom>
          <a:solidFill>
            <a:srgbClr val="FFCC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mph" presetSubtype="0" fill="hold" grpId="0" nodeType="clickEffect">
                                  <p:stCondLst>
                                    <p:cond delay="0"/>
                                  </p:stCondLst>
                                  <p:iterate type="lt">
                                    <p:tmPct val="4000"/>
                                  </p:iterate>
                                  <p:childTnLst>
                                    <p:set>
                                      <p:cBhvr override="childStyle">
                                        <p:cTn id="6" dur="500" fill="hold"/>
                                        <p:tgtEl>
                                          <p:spTgt spid="2"/>
                                        </p:tgtEl>
                                        <p:attrNameLst>
                                          <p:attrName>style.color</p:attrName>
                                        </p:attrNameLst>
                                      </p:cBhvr>
                                      <p:to>
                                        <p:clrVal>
                                          <a:srgbClr val="000000"/>
                                        </p:clrVal>
                                      </p:to>
                                    </p:set>
                                    <p:set>
                                      <p:cBhvr>
                                        <p:cTn id="7" dur="500" fill="hold"/>
                                        <p:tgtEl>
                                          <p:spTgt spid="2"/>
                                        </p:tgtEl>
                                        <p:attrNameLst>
                                          <p:attrName>fillcolor</p:attrName>
                                        </p:attrNameLst>
                                      </p:cBhvr>
                                      <p:to>
                                        <p:clrVal>
                                          <a:srgbClr val="000000"/>
                                        </p:clrVal>
                                      </p:to>
                                    </p:set>
                                    <p:set>
                                      <p:cBhvr>
                                        <p:cTn id="8" dur="500" fill="hold"/>
                                        <p:tgtEl>
                                          <p:spTgt spid="2"/>
                                        </p:tgtEl>
                                        <p:attrNameLst>
                                          <p:attrName>fill.type</p:attrName>
                                        </p:attrNameLst>
                                      </p:cBhvr>
                                      <p:to>
                                        <p:strVal val="solid"/>
                                      </p:to>
                                    </p:set>
                                  </p:childTnLst>
                                </p:cTn>
                              </p:par>
                            </p:childTnLst>
                          </p:cTn>
                        </p:par>
                      </p:childTnLst>
                    </p:cTn>
                  </p:par>
                  <p:par>
                    <p:cTn id="9" fill="hold">
                      <p:stCondLst>
                        <p:cond delay="indefinite"/>
                      </p:stCondLst>
                      <p:childTnLst>
                        <p:par>
                          <p:cTn id="10" fill="hold">
                            <p:stCondLst>
                              <p:cond delay="0"/>
                            </p:stCondLst>
                            <p:childTnLst>
                              <p:par>
                                <p:cTn id="11" presetID="18" presetClass="entr" presetSubtype="12"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strips(downLeft)">
                                      <p:cBhvr>
                                        <p:cTn id="13" dur="500"/>
                                        <p:tgtEl>
                                          <p:spTgt spid="4"/>
                                        </p:tgtEl>
                                      </p:cBhvr>
                                    </p:animEffect>
                                  </p:childTnLst>
                                </p:cTn>
                              </p:par>
                              <p:par>
                                <p:cTn id="14" presetID="18" presetClass="entr" presetSubtype="12" fill="hold" grpId="0"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strips(downLeft)">
                                      <p:cBhvr>
                                        <p:cTn id="16" dur="500"/>
                                        <p:tgtEl>
                                          <p:spTgt spid="5"/>
                                        </p:tgtEl>
                                      </p:cBhvr>
                                    </p:animEffect>
                                  </p:childTnLst>
                                </p:cTn>
                              </p:par>
                              <p:par>
                                <p:cTn id="17" presetID="18" presetClass="entr" presetSubtype="12"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strips(downLeft)">
                                      <p:cBhvr>
                                        <p:cTn id="19" dur="500"/>
                                        <p:tgtEl>
                                          <p:spTgt spid="6"/>
                                        </p:tgtEl>
                                      </p:cBhvr>
                                    </p:animEffect>
                                  </p:childTnLst>
                                </p:cTn>
                              </p:par>
                              <p:par>
                                <p:cTn id="20" presetID="18" presetClass="entr" presetSubtype="12" fill="hold" grpId="0"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strips(downLeft)">
                                      <p:cBhvr>
                                        <p:cTn id="22" dur="500"/>
                                        <p:tgtEl>
                                          <p:spTgt spid="7"/>
                                        </p:tgtEl>
                                      </p:cBhvr>
                                    </p:animEffect>
                                  </p:childTnLst>
                                </p:cTn>
                              </p:par>
                              <p:par>
                                <p:cTn id="23" presetID="18" presetClass="entr" presetSubtype="12" fill="hold" nodeType="with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strips(downLeft)">
                                      <p:cBhvr>
                                        <p:cTn id="25" dur="500"/>
                                        <p:tgtEl>
                                          <p:spTgt spid="8"/>
                                        </p:tgtEl>
                                      </p:cBhvr>
                                    </p:animEffect>
                                  </p:childTnLst>
                                </p:cTn>
                              </p:par>
                              <p:par>
                                <p:cTn id="26" presetID="18" presetClass="entr" presetSubtype="12" fill="hold" grpId="0" nodeType="with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strips(downLeft)">
                                      <p:cBhvr>
                                        <p:cTn id="28" dur="500"/>
                                        <p:tgtEl>
                                          <p:spTgt spid="9"/>
                                        </p:tgtEl>
                                      </p:cBhvr>
                                    </p:animEffect>
                                  </p:childTnLst>
                                </p:cTn>
                              </p:par>
                              <p:par>
                                <p:cTn id="29" presetID="18" presetClass="entr" presetSubtype="12" fill="hold" nodeType="with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strips(downLeft)">
                                      <p:cBhvr>
                                        <p:cTn id="31" dur="500"/>
                                        <p:tgtEl>
                                          <p:spTgt spid="10"/>
                                        </p:tgtEl>
                                      </p:cBhvr>
                                    </p:animEffect>
                                  </p:childTnLst>
                                </p:cTn>
                              </p:par>
                              <p:par>
                                <p:cTn id="32" presetID="18" presetClass="entr" presetSubtype="12" fill="hold" nodeType="with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strips(downLeft)">
                                      <p:cBhvr>
                                        <p:cTn id="34" dur="500"/>
                                        <p:tgtEl>
                                          <p:spTgt spid="11"/>
                                        </p:tgtEl>
                                      </p:cBhvr>
                                    </p:animEffect>
                                  </p:childTnLst>
                                </p:cTn>
                              </p:par>
                              <p:par>
                                <p:cTn id="35" presetID="18" presetClass="entr" presetSubtype="12" fill="hold" grpId="0" nodeType="with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strips(downLeft)">
                                      <p:cBhvr>
                                        <p:cTn id="37" dur="500"/>
                                        <p:tgtEl>
                                          <p:spTgt spid="12"/>
                                        </p:tgtEl>
                                      </p:cBhvr>
                                    </p:animEffect>
                                  </p:childTnLst>
                                </p:cTn>
                              </p:par>
                            </p:childTnLst>
                          </p:cTn>
                        </p:par>
                      </p:childTnLst>
                    </p:cTn>
                  </p:par>
                  <p:par>
                    <p:cTn id="38" fill="hold">
                      <p:stCondLst>
                        <p:cond delay="indefinite"/>
                      </p:stCondLst>
                      <p:childTnLst>
                        <p:par>
                          <p:cTn id="39" fill="hold">
                            <p:stCondLst>
                              <p:cond delay="0"/>
                            </p:stCondLst>
                            <p:childTnLst>
                              <p:par>
                                <p:cTn id="40" presetID="6" presetClass="entr" presetSubtype="32" fill="hold" nodeType="clickEffect">
                                  <p:stCondLst>
                                    <p:cond delay="0"/>
                                  </p:stCondLst>
                                  <p:childTnLst>
                                    <p:set>
                                      <p:cBhvr>
                                        <p:cTn id="41" dur="1" fill="hold">
                                          <p:stCondLst>
                                            <p:cond delay="0"/>
                                          </p:stCondLst>
                                        </p:cTn>
                                        <p:tgtEl>
                                          <p:spTgt spid="3"/>
                                        </p:tgtEl>
                                        <p:attrNameLst>
                                          <p:attrName>style.visibility</p:attrName>
                                        </p:attrNameLst>
                                      </p:cBhvr>
                                      <p:to>
                                        <p:strVal val="visible"/>
                                      </p:to>
                                    </p:set>
                                    <p:animEffect transition="in" filter="circle(out)">
                                      <p:cBhvr>
                                        <p:cTn id="42"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5" grpId="0" animBg="1"/>
      <p:bldP spid="6" grpId="0" animBg="1"/>
      <p:bldP spid="7" grpId="0" animBg="1"/>
      <p:bldP spid="9" grpId="0" animBg="1"/>
      <p:bldP spid="12"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76</TotalTime>
  <Words>1136</Words>
  <Application>Microsoft Office PowerPoint</Application>
  <PresentationFormat>Custom</PresentationFormat>
  <Paragraphs>144</Paragraphs>
  <Slides>16</Slides>
  <Notes>16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Inconsolata</vt:lpstr>
      <vt:lpstr>Consolas</vt:lpstr>
      <vt:lpstr>Montserrat Black</vt:lpstr>
      <vt:lpstr>Arial</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hp</dc:creator>
  <cp:lastModifiedBy>hp</cp:lastModifiedBy>
  <cp:revision>11</cp:revision>
  <dcterms:created xsi:type="dcterms:W3CDTF">2025-09-14T16:24:09Z</dcterms:created>
  <dcterms:modified xsi:type="dcterms:W3CDTF">2025-09-14T17:56:04Z</dcterms:modified>
</cp:coreProperties>
</file>